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 id="214748370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5143500" cx="9144000"/>
  <p:notesSz cx="6858000" cy="9144000"/>
  <p:embeddedFontLst>
    <p:embeddedFont>
      <p:font typeface="Oswald Medium"/>
      <p:regular r:id="rId30"/>
      <p:bold r:id="rId31"/>
    </p:embeddedFont>
    <p:embeddedFont>
      <p:font typeface="Roboto Thin"/>
      <p:regular r:id="rId32"/>
      <p:bold r:id="rId33"/>
      <p:italic r:id="rId34"/>
      <p:boldItalic r:id="rId35"/>
    </p:embeddedFont>
    <p:embeddedFont>
      <p:font typeface="Roboto"/>
      <p:regular r:id="rId36"/>
      <p:bold r:id="rId37"/>
      <p:italic r:id="rId38"/>
      <p:boldItalic r:id="rId39"/>
    </p:embeddedFont>
    <p:embeddedFont>
      <p:font typeface="Roboto Medium"/>
      <p:regular r:id="rId40"/>
      <p:bold r:id="rId41"/>
      <p:italic r:id="rId42"/>
      <p:boldItalic r:id="rId43"/>
    </p:embeddedFont>
    <p:embeddedFont>
      <p:font typeface="Caveat"/>
      <p:regular r:id="rId44"/>
      <p:bold r:id="rId45"/>
    </p:embeddedFont>
    <p:embeddedFont>
      <p:font typeface="Oswald Light"/>
      <p:regular r:id="rId46"/>
      <p:bold r:id="rId47"/>
    </p:embeddedFont>
    <p:embeddedFont>
      <p:font typeface="Roboto Light"/>
      <p:regular r:id="rId48"/>
      <p:bold r:id="rId49"/>
      <p:italic r:id="rId50"/>
      <p:boldItalic r:id="rId51"/>
    </p:embeddedFont>
    <p:embeddedFont>
      <p:font typeface="Oswal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7D0EC9-BCAC-4FD0-A251-DF58BB94A0DC}">
  <a:tblStyle styleId="{167D0EC9-BCAC-4FD0-A251-DF58BB94A0D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88"/>
        <p:guide pos="1385" orient="horz"/>
        <p:guide pos="321"/>
        <p:guide pos="5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regular.fntdata"/><Relationship Id="rId42" Type="http://schemas.openxmlformats.org/officeDocument/2006/relationships/font" Target="fonts/RobotoMedium-italic.fntdata"/><Relationship Id="rId41" Type="http://schemas.openxmlformats.org/officeDocument/2006/relationships/font" Target="fonts/RobotoMedium-bold.fntdata"/><Relationship Id="rId44" Type="http://schemas.openxmlformats.org/officeDocument/2006/relationships/font" Target="fonts/Caveat-regular.fntdata"/><Relationship Id="rId43" Type="http://schemas.openxmlformats.org/officeDocument/2006/relationships/font" Target="fonts/RobotoMedium-boldItalic.fntdata"/><Relationship Id="rId46" Type="http://schemas.openxmlformats.org/officeDocument/2006/relationships/font" Target="fonts/OswaldLight-regular.fntdata"/><Relationship Id="rId45" Type="http://schemas.openxmlformats.org/officeDocument/2006/relationships/font" Target="fonts/Caveat-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Light-regular.fntdata"/><Relationship Id="rId47" Type="http://schemas.openxmlformats.org/officeDocument/2006/relationships/font" Target="fonts/OswaldLight-bold.fntdata"/><Relationship Id="rId49" Type="http://schemas.openxmlformats.org/officeDocument/2006/relationships/font" Target="fonts/Roboto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OswaldMedium-bold.fntdata"/><Relationship Id="rId30" Type="http://schemas.openxmlformats.org/officeDocument/2006/relationships/font" Target="fonts/OswaldMedium-regular.fntdata"/><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Light-boldItalic.fntdata"/><Relationship Id="rId50" Type="http://schemas.openxmlformats.org/officeDocument/2006/relationships/font" Target="fonts/RobotoLight-italic.fntdata"/><Relationship Id="rId53" Type="http://schemas.openxmlformats.org/officeDocument/2006/relationships/font" Target="fonts/Oswald-bold.fntdata"/><Relationship Id="rId52"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198b8b4b8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198b8b4b8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f198b8b4b8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f198b8b4b8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198b8b4b8_0_3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198b8b4b8_0_3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f198b8b4b8_0_3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f198b8b4b8_0_3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198b8b4b8_0_3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198b8b4b8_0_3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f198b8b4b8_0_3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f198b8b4b8_0_3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f198b8b4b8_0_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f198b8b4b8_0_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f198b8b4b8_0_3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f198b8b4b8_0_3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198b8b4b8_0_3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198b8b4b8_0_3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f198b8b4b8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f198b8b4b8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f198b8b4b8_0_3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f198b8b4b8_0_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198b8b4b8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198b8b4b8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198b8b4b8_0_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f198b8b4b8_0_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shutterstock_1433571035.png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198b8b4b8_0_3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198b8b4b8_0_3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f198b8b4b8_0_3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f198b8b4b8_0_3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f198b8b4b8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f198b8b4b8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198b8b4b8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198b8b4b8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f198b8b4b8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f198b8b4b8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f198b8b4b8_0_3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f198b8b4b8_0_3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f198b8b4b8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f198b8b4b8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198b8b4b8_0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198b8b4b8_0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shutterstock_1724405443</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f198b8b4b8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f198b8b4b8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7.png"/><Relationship Id="rId11" Type="http://schemas.openxmlformats.org/officeDocument/2006/relationships/image" Target="../media/image28.png"/><Relationship Id="rId10"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4.png"/><Relationship Id="rId8"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6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1.png"/><Relationship Id="rId4" Type="http://schemas.openxmlformats.org/officeDocument/2006/relationships/image" Target="../media/image3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2" name="Shape 52"/>
        <p:cNvGrpSpPr/>
        <p:nvPr/>
      </p:nvGrpSpPr>
      <p:grpSpPr>
        <a:xfrm>
          <a:off x="0" y="0"/>
          <a:ext cx="0" cy="0"/>
          <a:chOff x="0" y="0"/>
          <a:chExt cx="0" cy="0"/>
        </a:xfrm>
      </p:grpSpPr>
      <p:sp>
        <p:nvSpPr>
          <p:cNvPr id="53" name="Google Shape;53;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 name="Google Shape;54;p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 name="Google Shape;55;p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6" name="Google Shape;56;p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 name="Google Shape;57;p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 Web Development">
  <p:cSld name="CUSTOM_2_3_1_1_1_1_1_2_1_2_1_1_1_1_2_2_1_2_1_1_1_2_2">
    <p:spTree>
      <p:nvGrpSpPr>
        <p:cNvPr id="59"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rotWithShape="0" algn="bl" dir="5400000" dist="19050">
              <a:srgbClr val="000000">
                <a:alpha val="50000"/>
              </a:srgbClr>
            </a:outerShdw>
          </a:effectLst>
        </p:spPr>
      </p:pic>
      <p:sp>
        <p:nvSpPr>
          <p:cNvPr id="64" name="Google Shape;64;p15"/>
          <p:cNvSpPr txBox="1"/>
          <p:nvPr>
            <p:ph type="title"/>
          </p:nvPr>
        </p:nvSpPr>
        <p:spPr>
          <a:xfrm>
            <a:off x="-4350" y="1213825"/>
            <a:ext cx="9144000" cy="1581900"/>
          </a:xfrm>
          <a:prstGeom prst="rect">
            <a:avLst/>
          </a:prstGeom>
          <a:noFill/>
          <a:ln>
            <a:noFill/>
          </a:ln>
        </p:spPr>
        <p:txBody>
          <a:bodyPr anchorCtr="0" anchor="ctr" bIns="0" lIns="3108950" spcFirstLastPara="1" rIns="182875" wrap="square" tIns="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5" name="Google Shape;65;p15"/>
          <p:cNvSpPr txBox="1"/>
          <p:nvPr>
            <p:ph idx="2" type="title"/>
          </p:nvPr>
        </p:nvSpPr>
        <p:spPr>
          <a:xfrm>
            <a:off x="3254000" y="4157175"/>
            <a:ext cx="43737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sz="1800">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66" name="Google Shape;66;p15"/>
          <p:cNvSpPr txBox="1"/>
          <p:nvPr/>
        </p:nvSpPr>
        <p:spPr>
          <a:xfrm>
            <a:off x="3943378" y="3804375"/>
            <a:ext cx="36330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a:ea typeface="Oswald"/>
                <a:cs typeface="Oswald"/>
                <a:sym typeface="Oswald"/>
              </a:rPr>
              <a:t>Coding</a:t>
            </a:r>
            <a:r>
              <a:rPr lang="en" sz="1800">
                <a:solidFill>
                  <a:srgbClr val="FFFFFF"/>
                </a:solidFill>
                <a:latin typeface="Oswald"/>
                <a:ea typeface="Oswald"/>
                <a:cs typeface="Oswald"/>
                <a:sym typeface="Oswald"/>
              </a:rPr>
              <a:t>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ubsection Slide">
  <p:cSld name="CUSTOM_17_2_1_1_2_1">
    <p:spTree>
      <p:nvGrpSpPr>
        <p:cNvPr id="69"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1" name="Google Shape;71;p1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2" name="Google Shape;72;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Transition Slide">
  <p:cSld name="CUSTOM_17_2_1_2_3_2">
    <p:spTree>
      <p:nvGrpSpPr>
        <p:cNvPr id="74"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6" name="Google Shape;76;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77" name="Google Shape;77;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Only">
  <p:cSld name="CUSTOM_2_7_2_2">
    <p:spTree>
      <p:nvGrpSpPr>
        <p:cNvPr id="79" name="Shape 79"/>
        <p:cNvGrpSpPr/>
        <p:nvPr/>
      </p:nvGrpSpPr>
      <p:grpSpPr>
        <a:xfrm>
          <a:off x="0" y="0"/>
          <a:ext cx="0" cy="0"/>
          <a:chOff x="0" y="0"/>
          <a:chExt cx="0" cy="0"/>
        </a:xfrm>
      </p:grpSpPr>
      <p:sp>
        <p:nvSpPr>
          <p:cNvPr id="80" name="Google Shape;80;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1" name="Google Shape;81;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82" name="Google Shape;82;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 name="Google Shape;85;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86" name="Google Shape;86;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Welcome">
  <p:cSld name="CUSTOM_17_2_1_1_2_1_1">
    <p:spTree>
      <p:nvGrpSpPr>
        <p:cNvPr id="87"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all Attention Slide">
  <p:cSld name="CUSTOM_2_3_1_1_3_1_1_2_1_1">
    <p:spTree>
      <p:nvGrpSpPr>
        <p:cNvPr id="92"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4" name="Google Shape;9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95" name="Google Shape;9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pic>
        <p:nvPicPr>
          <p:cNvPr id="96" name="Google Shape;96;p20"/>
          <p:cNvPicPr preferRelativeResize="0"/>
          <p:nvPr/>
        </p:nvPicPr>
        <p:blipFill rotWithShape="1">
          <a:blip r:embed="rId3">
            <a:alphaModFix/>
          </a:blip>
          <a:srcRect b="0" l="0" r="0" t="0"/>
          <a:stretch/>
        </p:blipFill>
        <p:spPr>
          <a:xfrm>
            <a:off x="1029700" y="1214988"/>
            <a:ext cx="1102575" cy="2775724"/>
          </a:xfrm>
          <a:prstGeom prst="rect">
            <a:avLst/>
          </a:prstGeom>
          <a:noFill/>
          <a:ln>
            <a:noFill/>
          </a:ln>
        </p:spPr>
      </p:pic>
      <p:sp>
        <p:nvSpPr>
          <p:cNvPr id="97" name="Google Shape;97;p20"/>
          <p:cNvSpPr txBox="1"/>
          <p:nvPr>
            <p:ph type="title"/>
          </p:nvPr>
        </p:nvSpPr>
        <p:spPr>
          <a:xfrm>
            <a:off x="25" y="274800"/>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estion Slide">
  <p:cSld name="CUSTOM_2_3_1_1_3_1_1_2_1_1_1">
    <p:spTree>
      <p:nvGrpSpPr>
        <p:cNvPr id="98"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21"/>
          <p:cNvSpPr txBox="1"/>
          <p:nvPr>
            <p:ph type="title"/>
          </p:nvPr>
        </p:nvSpPr>
        <p:spPr>
          <a:xfrm>
            <a:off x="-200" y="275025"/>
            <a:ext cx="9144000" cy="4593900"/>
          </a:xfrm>
          <a:prstGeom prst="rect">
            <a:avLst/>
          </a:prstGeom>
          <a:noFill/>
          <a:ln>
            <a:noFill/>
          </a:ln>
        </p:spPr>
        <p:txBody>
          <a:bodyPr anchorCtr="0" anchor="ctr" bIns="457200" lIns="2377425" spcFirstLastPara="1" rIns="91425" wrap="square" tIns="45720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2" name="Google Shape;102;p21"/>
          <p:cNvPicPr preferRelativeResize="0"/>
          <p:nvPr/>
        </p:nvPicPr>
        <p:blipFill rotWithShape="1">
          <a:blip r:embed="rId3">
            <a:alphaModFix/>
          </a:blip>
          <a:srcRect b="0" l="0" r="0" t="0"/>
          <a:stretch/>
        </p:blipFill>
        <p:spPr>
          <a:xfrm>
            <a:off x="893862" y="1449787"/>
            <a:ext cx="1061675" cy="2010774"/>
          </a:xfrm>
          <a:prstGeom prst="rect">
            <a:avLst/>
          </a:prstGeom>
          <a:noFill/>
          <a:ln>
            <a:noFill/>
          </a:ln>
        </p:spPr>
      </p:pic>
      <p:sp>
        <p:nvSpPr>
          <p:cNvPr id="103" name="Google Shape;103;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Question Slide">
  <p:cSld name="CUSTOM_2_3_1_1_3_1_1_2_1_1_1_3">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 name="Google Shape;106;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 name="Google Shape;107;p22"/>
          <p:cNvSpPr txBox="1"/>
          <p:nvPr>
            <p:ph type="title"/>
          </p:nvPr>
        </p:nvSpPr>
        <p:spPr>
          <a:xfrm>
            <a:off x="-200" y="2313600"/>
            <a:ext cx="9144000" cy="2555100"/>
          </a:xfrm>
          <a:prstGeom prst="rect">
            <a:avLst/>
          </a:prstGeom>
          <a:noFill/>
          <a:ln>
            <a:noFill/>
          </a:ln>
        </p:spPr>
        <p:txBody>
          <a:bodyPr anchorCtr="0" anchor="t" bIns="457200" lIns="91425" spcFirstLastPara="1" rIns="91425" wrap="square" tIns="457200">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08" name="Google Shape;108;p22"/>
          <p:cNvPicPr preferRelativeResize="0"/>
          <p:nvPr/>
        </p:nvPicPr>
        <p:blipFill rotWithShape="1">
          <a:blip r:embed="rId3">
            <a:alphaModFix/>
          </a:blip>
          <a:srcRect b="0" l="0" r="0" t="0"/>
          <a:stretch/>
        </p:blipFill>
        <p:spPr>
          <a:xfrm>
            <a:off x="4103200" y="805275"/>
            <a:ext cx="937600" cy="1775799"/>
          </a:xfrm>
          <a:prstGeom prst="rect">
            <a:avLst/>
          </a:prstGeom>
          <a:noFill/>
          <a:ln>
            <a:noFill/>
          </a:ln>
        </p:spPr>
      </p:pic>
      <p:sp>
        <p:nvSpPr>
          <p:cNvPr id="109" name="Google Shape;10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Instructor Demo">
  <p:cSld name="CUSTOM_2_3_1_1_3_1_1_2_1_1_1_2_2">
    <p:spTree>
      <p:nvGrpSpPr>
        <p:cNvPr id="110" name="Shape 110"/>
        <p:cNvGrpSpPr/>
        <p:nvPr/>
      </p:nvGrpSpPr>
      <p:grpSpPr>
        <a:xfrm>
          <a:off x="0" y="0"/>
          <a:ext cx="0" cy="0"/>
          <a:chOff x="0" y="0"/>
          <a:chExt cx="0" cy="0"/>
        </a:xfrm>
      </p:grpSpPr>
      <p:pic>
        <p:nvPicPr>
          <p:cNvPr id="111" name="Google Shape;111;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2" name="Google Shape;112;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23"/>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3"/>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5" name="Google Shape;115;p23"/>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116" name="Google Shape;116;p23"/>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7" name="Google Shape;117;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Office Hours">
  <p:cSld name="CUSTOM_2_3_1_1_3_1_1_2_1_1_1_2_3">
    <p:spTree>
      <p:nvGrpSpPr>
        <p:cNvPr id="118"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0" name="Google Shape;12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1" name="Google Shape;121;p24"/>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sp>
        <p:nvSpPr>
          <p:cNvPr id="125" name="Google Shape;125;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Activity ">
  <p:cSld name="CUSTOM_2_3_1_1_1_1_1_2_1_2_1_1_1_1_3_2">
    <p:spTree>
      <p:nvGrpSpPr>
        <p:cNvPr id="126"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32" name="Google Shape;132;p25"/>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33" name="Google Shape;133;p25"/>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35" name="Google Shape;135;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Activity with Logos">
  <p:cSld name="CUSTOM_2_3_1_1_1_1_1_2_1_2_1_1_1_1_3_3">
    <p:spTree>
      <p:nvGrpSpPr>
        <p:cNvPr id="136"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42" name="Google Shape;142;p26"/>
          <p:cNvSpPr txBox="1"/>
          <p:nvPr/>
        </p:nvSpPr>
        <p:spPr>
          <a:xfrm>
            <a:off x="436313" y="4463100"/>
            <a:ext cx="4611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b="278" l="0" r="0" t="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b="0" l="0" r="0" t="0"/>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b="0" l="0" r="0" t="0"/>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b="0" l="0" r="0" t="0"/>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anchorCtr="0" anchor="ctr" bIns="91425" lIns="0" spcFirstLastPara="1" rIns="0" wrap="square" tIns="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anchorCtr="0" anchor="ctr" bIns="0" lIns="0" spcFirstLastPara="1" rIns="0" wrap="square" tIns="45700">
              <a:noAutofit/>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p:nvPr>
            <p:ph type="title"/>
          </p:nvPr>
        </p:nvSpPr>
        <p:spPr>
          <a:xfrm>
            <a:off x="1400" y="274875"/>
            <a:ext cx="9144000" cy="3265800"/>
          </a:xfrm>
          <a:prstGeom prst="rect">
            <a:avLst/>
          </a:prstGeom>
          <a:noFill/>
          <a:ln>
            <a:noFill/>
          </a:ln>
        </p:spPr>
        <p:txBody>
          <a:bodyPr anchorCtr="0" anchor="t" bIns="91425" lIns="173735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0" name="Google Shape;160;p26"/>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rotWithShape="0" algn="bl" dir="5400000" dist="19050">
              <a:srgbClr val="000000">
                <a:alpha val="50000"/>
              </a:srgbClr>
            </a:outerShdw>
          </a:effectLst>
        </p:spPr>
      </p:pic>
      <p:sp>
        <p:nvSpPr>
          <p:cNvPr id="162" name="Google Shape;162;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Breakout Room Activity">
  <p:cSld name="CUSTOM_2_3_1_1_1_1_1_2_1_2_1_1_1_1_3_1">
    <p:spTree>
      <p:nvGrpSpPr>
        <p:cNvPr id="163"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 name="Google Shape;165;p27"/>
          <p:cNvSpPr txBox="1"/>
          <p:nvPr>
            <p:ph type="title"/>
          </p:nvPr>
        </p:nvSpPr>
        <p:spPr>
          <a:xfrm>
            <a:off x="-12300" y="274875"/>
            <a:ext cx="4531200" cy="3265800"/>
          </a:xfrm>
          <a:prstGeom prst="rect">
            <a:avLst/>
          </a:prstGeom>
          <a:noFill/>
          <a:ln>
            <a:noFill/>
          </a:ln>
        </p:spPr>
        <p:txBody>
          <a:bodyPr anchorCtr="0" anchor="t" bIns="91425" lIns="640075"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 name="Google Shape;166;p27"/>
          <p:cNvSpPr/>
          <p:nvPr/>
        </p:nvSpPr>
        <p:spPr>
          <a:xfrm>
            <a:off x="273900" y="3806225"/>
            <a:ext cx="8596200" cy="1062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171" name="Google Shape;171;p27"/>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fmla="val 16667" name="adj"/>
              </a:avLst>
            </a:prstGeom>
            <a:solidFill>
              <a:srgbClr val="000000"/>
            </a:solidFill>
            <a:ln cap="flat" cmpd="sng" w="9525">
              <a:solidFill>
                <a:srgbClr val="78909C"/>
              </a:solidFill>
              <a:prstDash val="solid"/>
              <a:round/>
              <a:headEnd len="sm" w="sm" type="none"/>
              <a:tailEnd len="sm" w="sm" type="none"/>
            </a:ln>
          </p:spPr>
          <p:txBody>
            <a:bodyPr anchorCtr="0" anchor="t" bIns="91425" lIns="274300" spcFirstLastPara="1" rIns="91425" wrap="square" tIns="18275">
              <a:noAutofit/>
            </a:bodyPr>
            <a:lstStyle/>
            <a:p>
              <a:pPr indent="0" lvl="0" marL="0" rtl="0" algn="l">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cap="flat" cmpd="sng" w="9525">
              <a:solidFill>
                <a:srgbClr val="7890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txBox="1"/>
            <p:nvPr/>
          </p:nvSpPr>
          <p:spPr>
            <a:xfrm>
              <a:off x="5370975" y="848775"/>
              <a:ext cx="3174000" cy="4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indent="0" lvl="0" marL="0" rtl="0" algn="l">
                <a:lnSpc>
                  <a:spcPct val="115000"/>
                </a:lnSpc>
                <a:spcBef>
                  <a:spcPts val="0"/>
                </a:spcBef>
                <a:spcAft>
                  <a:spcPts val="0"/>
                </a:spcAft>
                <a:buNone/>
              </a:pPr>
              <a:r>
                <a:rPr b="1" lang="en" sz="1200">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cap="flat" cmpd="sng" w="9525">
              <a:solidFill>
                <a:srgbClr val="78909C"/>
              </a:solidFill>
              <a:prstDash val="solid"/>
              <a:round/>
              <a:headEnd len="med" w="med" type="none"/>
              <a:tailEnd len="med" w="med" type="none"/>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rotWithShape="0" algn="bl" dir="5400000" dist="1905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fmla="val 16667" name="adj"/>
              </a:avLst>
            </a:prstGeom>
            <a:gradFill>
              <a:gsLst>
                <a:gs pos="0">
                  <a:srgbClr val="00FFFF"/>
                </a:gs>
                <a:gs pos="100000">
                  <a:srgbClr val="3D85C6"/>
                </a:gs>
              </a:gsLst>
              <a:lin ang="5400012" scaled="0"/>
            </a:gradFill>
            <a:ln cap="flat" cmpd="sng" w="9525">
              <a:solidFill>
                <a:srgbClr val="3D85C6"/>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a:ea typeface="Roboto"/>
                  <a:cs typeface="Roboto"/>
                  <a:sym typeface="Roboto"/>
                </a:rPr>
                <a:t>Join</a:t>
              </a:r>
              <a:endParaRPr b="1" sz="1000">
                <a:latin typeface="Roboto"/>
                <a:ea typeface="Roboto"/>
                <a:cs typeface="Roboto"/>
                <a:sym typeface="Roboto"/>
              </a:endParaRPr>
            </a:p>
          </p:txBody>
        </p:sp>
        <p:sp>
          <p:nvSpPr>
            <p:cNvPr id="180" name="Google Shape;180;p27"/>
            <p:cNvSpPr/>
            <p:nvPr/>
          </p:nvSpPr>
          <p:spPr>
            <a:xfrm>
              <a:off x="7868675" y="1694235"/>
              <a:ext cx="560100" cy="181500"/>
            </a:xfrm>
            <a:prstGeom prst="roundRect">
              <a:avLst>
                <a:gd fmla="val 16667" name="adj"/>
              </a:avLst>
            </a:prstGeom>
            <a:gradFill>
              <a:gsLst>
                <a:gs pos="0">
                  <a:srgbClr val="FFFFFF"/>
                </a:gs>
                <a:gs pos="100000">
                  <a:srgbClr val="B3B3B3"/>
                </a:gs>
              </a:gsLst>
              <a:lin ang="5400012" scaled="0"/>
            </a:gra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 name="Google Shape;182;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Breakout Room Roles">
  <p:cSld name="CUSTOM_2_7_2_2_1">
    <p:spTree>
      <p:nvGrpSpPr>
        <p:cNvPr id="183" name="Shape 183"/>
        <p:cNvGrpSpPr/>
        <p:nvPr/>
      </p:nvGrpSpPr>
      <p:grpSpPr>
        <a:xfrm>
          <a:off x="0" y="0"/>
          <a:ext cx="0" cy="0"/>
          <a:chOff x="0" y="0"/>
          <a:chExt cx="0" cy="0"/>
        </a:xfrm>
      </p:grpSpPr>
      <p:sp>
        <p:nvSpPr>
          <p:cNvPr id="184" name="Google Shape;184;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{167D0EC9-BCAC-4FD0-A251-DF58BB94A0DC}</a:tableStyleId>
              </a:tblPr>
              <a:tblGrid>
                <a:gridCol w="1841825"/>
                <a:gridCol w="6593375"/>
              </a:tblGrid>
              <a:tr h="71322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865175">
                <a:tc>
                  <a:txBody>
                    <a:bodyPr/>
                    <a:lstStyle/>
                    <a:p>
                      <a:pPr indent="0" lvl="0" marL="0" rtl="0" algn="r">
                        <a:spcBef>
                          <a:spcPts val="0"/>
                        </a:spcBef>
                        <a:spcAft>
                          <a:spcPts val="0"/>
                        </a:spcAft>
                        <a:buNone/>
                      </a:pPr>
                      <a:r>
                        <a:rPr b="1" lang="en">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Presenter</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FFFFFF"/>
                    </a:solidFill>
                  </a:tcPr>
                </a:tc>
              </a:tr>
              <a:tr h="713225">
                <a:tc>
                  <a:txBody>
                    <a:bodyPr/>
                    <a:lstStyle/>
                    <a:p>
                      <a:pPr indent="0" lvl="0" marL="0" rtl="0" algn="r">
                        <a:spcBef>
                          <a:spcPts val="0"/>
                        </a:spcBef>
                        <a:spcAft>
                          <a:spcPts val="0"/>
                        </a:spcAft>
                        <a:buNone/>
                      </a:pPr>
                      <a:r>
                        <a:rPr b="1" lang="en">
                          <a:latin typeface="Roboto"/>
                          <a:ea typeface="Roboto"/>
                          <a:cs typeface="Roboto"/>
                          <a:sym typeface="Roboto"/>
                        </a:rPr>
                        <a:t>Strategy Analyst</a:t>
                      </a:r>
                      <a:endParaRPr b="1">
                        <a:latin typeface="Roboto"/>
                        <a:ea typeface="Roboto"/>
                        <a:cs typeface="Roboto"/>
                        <a:sym typeface="Roboto"/>
                      </a:endParaRPr>
                    </a:p>
                  </a:txBody>
                  <a:tcPr marT="182875" marB="182875" marR="182875" marL="182875">
                    <a:lnL cap="flat" cmpd="sng" w="9525">
                      <a:solidFill>
                        <a:srgbClr val="FFFFFF"/>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T="182875" marB="182875" marR="182875" marL="182875">
                    <a:lnL cap="flat" cmpd="sng" w="9525">
                      <a:solidFill>
                        <a:srgbClr val="78909C">
                          <a:alpha val="0"/>
                        </a:srgbClr>
                      </a:solidFill>
                      <a:prstDash val="solid"/>
                      <a:round/>
                      <a:headEnd len="sm" w="sm" type="none"/>
                      <a:tailEnd len="sm" w="sm" type="none"/>
                    </a:lnL>
                    <a:lnR cap="flat" cmpd="sng" w="9525">
                      <a:solidFill>
                        <a:srgbClr val="78909C">
                          <a:alpha val="0"/>
                        </a:srgbClr>
                      </a:solidFill>
                      <a:prstDash val="solid"/>
                      <a:round/>
                      <a:headEnd len="sm" w="sm" type="none"/>
                      <a:tailEnd len="sm" w="sm" type="none"/>
                    </a:lnR>
                    <a:lnT cap="flat" cmpd="sng" w="9525">
                      <a:solidFill>
                        <a:srgbClr val="78909C">
                          <a:alpha val="0"/>
                        </a:srgbClr>
                      </a:solidFill>
                      <a:prstDash val="solid"/>
                      <a:round/>
                      <a:headEnd len="sm" w="sm" type="none"/>
                      <a:tailEnd len="sm" w="sm" type="none"/>
                    </a:lnT>
                    <a:lnB cap="flat" cmpd="sng" w="9525">
                      <a:solidFill>
                        <a:srgbClr val="78909C">
                          <a:alpha val="0"/>
                        </a:srgbClr>
                      </a:solidFill>
                      <a:prstDash val="solid"/>
                      <a:round/>
                      <a:headEnd len="sm" w="sm" type="none"/>
                      <a:tailEnd len="sm" w="sm" type="none"/>
                    </a:lnB>
                    <a:solidFill>
                      <a:srgbClr val="EBEDF0"/>
                    </a:solidFill>
                  </a:tcPr>
                </a:tc>
              </a:tr>
            </a:tbl>
          </a:graphicData>
        </a:graphic>
      </p:graphicFrame>
      <p:sp>
        <p:nvSpPr>
          <p:cNvPr id="189" name="Google Shape;189;p28"/>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Additional Breakout Room Roles">
  <p:cSld name="CUSTOM_2_7_2_2_2">
    <p:spTree>
      <p:nvGrpSpPr>
        <p:cNvPr id="19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{167D0EC9-BCAC-4FD0-A251-DF58BB94A0DC}</a:tableStyleId>
              </a:tblPr>
              <a:tblGrid>
                <a:gridCol w="1841825"/>
                <a:gridCol w="6593375"/>
              </a:tblGrid>
              <a:tr h="4643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Timekeeper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43461"/>
                    </a:solidFill>
                  </a:tcPr>
                </a:tc>
                <a:tc>
                  <a:txBody>
                    <a:bodyPr/>
                    <a:lstStyle/>
                    <a:p>
                      <a:pPr indent="0" lvl="0" marL="0" rtl="0" algn="l">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Synthesizer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1475D4"/>
                    </a:solidFill>
                  </a:tcPr>
                </a:tc>
                <a:tc>
                  <a:txBody>
                    <a:bodyPr/>
                    <a:lstStyle/>
                    <a:p>
                      <a:pPr indent="0" lvl="0" marL="0" rtl="0" algn="l">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solidFill>
                            <a:srgbClr val="FFFFFF"/>
                          </a:solidFill>
                          <a:latin typeface="Roboto"/>
                          <a:ea typeface="Roboto"/>
                          <a:cs typeface="Roboto"/>
                          <a:sym typeface="Roboto"/>
                        </a:rPr>
                        <a:t>Concept Mapper</a:t>
                      </a:r>
                      <a:endParaRPr b="1" sz="1200">
                        <a:solidFill>
                          <a:srgbClr val="FFFFFF"/>
                        </a:solidFill>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51470"/>
                    </a:solidFill>
                  </a:tcPr>
                </a:tc>
                <a:tc>
                  <a:txBody>
                    <a:bodyPr/>
                    <a:lstStyle/>
                    <a:p>
                      <a:pPr indent="0" lvl="0" marL="0" rtl="0" algn="l">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Skeptic</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Moderator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Theoretician</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EBEDF0"/>
                    </a:solidFill>
                  </a:tcPr>
                </a:tc>
              </a:tr>
              <a:tr h="560225">
                <a:tc>
                  <a:txBody>
                    <a:bodyPr/>
                    <a:lstStyle/>
                    <a:p>
                      <a:pPr indent="0" lvl="0" marL="0" rtl="0" algn="r">
                        <a:spcBef>
                          <a:spcPts val="0"/>
                        </a:spcBef>
                        <a:spcAft>
                          <a:spcPts val="0"/>
                        </a:spcAft>
                        <a:buNone/>
                      </a:pPr>
                      <a:r>
                        <a:rPr b="1" lang="en" sz="1200">
                          <a:latin typeface="Roboto"/>
                          <a:ea typeface="Roboto"/>
                          <a:cs typeface="Roboto"/>
                          <a:sym typeface="Roboto"/>
                        </a:rPr>
                        <a:t>Starter</a:t>
                      </a:r>
                      <a:endParaRPr b="1"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D6CB"/>
                    </a:solidFill>
                  </a:tcPr>
                </a:tc>
                <a:tc>
                  <a:txBody>
                    <a:bodyPr/>
                    <a:lstStyle/>
                    <a:p>
                      <a:pPr indent="0" lvl="0" marL="0" rtl="0" algn="l">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T="91425" marB="91425" marR="182875" marL="18287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bl>
          </a:graphicData>
        </a:graphic>
      </p:graphicFrame>
      <p:sp>
        <p:nvSpPr>
          <p:cNvPr id="196" name="Google Shape;196;p29"/>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Pair Programming Activity">
  <p:cSld name="CUSTOM_2_3_1_1_1_1_1_2_1_2_1_1_1_1_3_2_1">
    <p:spTree>
      <p:nvGrpSpPr>
        <p:cNvPr id="198"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04" name="Google Shape;204;p30"/>
          <p:cNvSpPr txBox="1"/>
          <p:nvPr>
            <p:ph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sp>
        <p:nvSpPr>
          <p:cNvPr id="205" name="Google Shape;205;p30"/>
          <p:cNvSpPr txBox="1"/>
          <p:nvPr/>
        </p:nvSpPr>
        <p:spPr>
          <a:xfrm>
            <a:off x="2603325" y="1160538"/>
            <a:ext cx="6237300" cy="2380200"/>
          </a:xfrm>
          <a:prstGeom prst="rect">
            <a:avLst/>
          </a:prstGeom>
          <a:noFill/>
          <a:ln>
            <a:noFill/>
          </a:ln>
        </p:spPr>
        <p:txBody>
          <a:bodyPr anchorCtr="0" anchor="t" bIns="91425" lIns="457200" spcFirstLastPara="1" rIns="91425" wrap="square" tIns="91425">
            <a:noAutofit/>
          </a:bodyPr>
          <a:lstStyle/>
          <a:p>
            <a:pPr indent="0" lvl="0" marL="0" rtl="0" algn="l">
              <a:spcBef>
                <a:spcPts val="0"/>
              </a:spcBef>
              <a:spcAft>
                <a:spcPts val="0"/>
              </a:spcAft>
              <a:buNone/>
            </a:pPr>
            <a:r>
              <a:t/>
            </a: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b="0" l="0" r="0" t="0"/>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anchorCtr="0" anchor="t" bIns="0" lIns="457200" spcFirstLastPara="1" rIns="91425" wrap="square" tIns="0">
            <a:noAutofit/>
          </a:bodyPr>
          <a:lstStyle/>
          <a:p>
            <a:pPr indent="0" lvl="0" marL="0" marR="0" rtl="0" algn="l">
              <a:lnSpc>
                <a:spcPct val="100000"/>
              </a:lnSpc>
              <a:spcBef>
                <a:spcPts val="0"/>
              </a:spcBef>
              <a:spcAft>
                <a:spcPts val="0"/>
              </a:spcAft>
              <a:buClr>
                <a:srgbClr val="000000"/>
              </a:buClr>
              <a:buSzPts val="2000"/>
              <a:buFont typeface="Arial"/>
              <a:buNone/>
            </a:pPr>
            <a:r>
              <a:rPr i="0" lang="en" sz="2000" u="none" cap="none" strike="noStrike">
                <a:latin typeface="Oswald Medium"/>
                <a:ea typeface="Oswald Medium"/>
                <a:cs typeface="Oswald Medium"/>
                <a:sym typeface="Oswald Medium"/>
              </a:rPr>
              <a:t>Pair Programming Activity:</a:t>
            </a:r>
            <a:endParaRPr i="0" sz="2000" u="none" cap="none" strike="noStrik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cap="flat" cmpd="sng" w="9525">
            <a:solidFill>
              <a:srgbClr val="000000"/>
            </a:solidFill>
            <a:prstDash val="solid"/>
            <a:round/>
            <a:headEnd len="med" w="med" type="none"/>
            <a:tailEnd len="med" w="med" type="none"/>
          </a:ln>
        </p:spPr>
      </p:cxnSp>
      <p:sp>
        <p:nvSpPr>
          <p:cNvPr id="209" name="Google Shape;209;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Pair Programming Roles">
  <p:cSld name="CUSTOM_2_7_2_2_1_1">
    <p:spTree>
      <p:nvGrpSpPr>
        <p:cNvPr id="210"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anchorCtr="0" anchor="b" bIns="91425" lIns="457200"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3" name="Google Shape;213;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5" name="Google Shape;215;p31"/>
          <p:cNvSpPr txBox="1"/>
          <p:nvPr/>
        </p:nvSpPr>
        <p:spPr>
          <a:xfrm>
            <a:off x="-12300" y="0"/>
            <a:ext cx="7167000" cy="533700"/>
          </a:xfrm>
          <a:prstGeom prst="rect">
            <a:avLst/>
          </a:prstGeom>
          <a:noFill/>
          <a:ln>
            <a:noFill/>
          </a:ln>
        </p:spPr>
        <p:txBody>
          <a:bodyPr anchorCtr="0" anchor="b" bIns="0" lIns="457200" spcFirstLastPara="1" rIns="0" wrap="square" tIns="0">
            <a:noAutofit/>
          </a:bodyPr>
          <a:lstStyle/>
          <a:p>
            <a:pPr indent="0" lvl="0" marL="0" rtl="0" algn="l">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 name="Google Shape;220;p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nvSpPr>
        <p:spPr>
          <a:xfrm>
            <a:off x="457200" y="206320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Partner Activity">
  <p:cSld name="CUSTOM_2_3_1_1_1_1_1_2_1_2_1_1_1_1_3_3_1">
    <p:spTree>
      <p:nvGrpSpPr>
        <p:cNvPr id="228"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anchorCtr="0" anchor="t" bIns="0" lIns="0" spcFirstLastPara="1" rIns="0" wrap="square" tIns="0">
            <a:noAutofit/>
          </a:bodyPr>
          <a:lstStyle/>
          <a:p>
            <a:pPr indent="0" lvl="0" marL="0" rtl="0" algn="r">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cap="flat" cmpd="sng" w="9525">
            <a:solidFill>
              <a:srgbClr val="FFFFFF"/>
            </a:solidFill>
            <a:prstDash val="solid"/>
            <a:round/>
            <a:headEnd len="med" w="med" type="none"/>
            <a:tailEnd len="med" w="med" type="none"/>
          </a:ln>
        </p:spPr>
      </p:cxnSp>
      <p:sp>
        <p:nvSpPr>
          <p:cNvPr id="234" name="Google Shape;234;p32"/>
          <p:cNvSpPr txBox="1"/>
          <p:nvPr>
            <p:ph type="title"/>
          </p:nvPr>
        </p:nvSpPr>
        <p:spPr>
          <a:xfrm>
            <a:off x="1400" y="274875"/>
            <a:ext cx="9144000" cy="3265800"/>
          </a:xfrm>
          <a:prstGeom prst="rect">
            <a:avLst/>
          </a:prstGeom>
          <a:noFill/>
          <a:ln>
            <a:noFill/>
          </a:ln>
        </p:spPr>
        <p:txBody>
          <a:bodyPr anchorCtr="0" anchor="t" bIns="91425" lIns="2560300" spcFirstLastPara="1" rIns="91425" wrap="square" tIns="457200">
            <a:noAutofit/>
          </a:bodyPr>
          <a:lstStyle>
            <a:lvl1pPr lvl="0" rtl="0">
              <a:spcBef>
                <a:spcPts val="0"/>
              </a:spcBef>
              <a:spcAft>
                <a:spcPts val="0"/>
              </a:spcAft>
              <a:buNone/>
              <a:defRPr sz="24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35" name="Google Shape;235;p32"/>
          <p:cNvSpPr txBox="1"/>
          <p:nvPr>
            <p:ph idx="2" type="title"/>
          </p:nvPr>
        </p:nvSpPr>
        <p:spPr>
          <a:xfrm>
            <a:off x="5901175" y="4309575"/>
            <a:ext cx="2872200" cy="434400"/>
          </a:xfrm>
          <a:prstGeom prst="rect">
            <a:avLst/>
          </a:prstGeom>
          <a:noFill/>
          <a:ln>
            <a:noFill/>
          </a:ln>
        </p:spPr>
        <p:txBody>
          <a:bodyPr anchorCtr="0" anchor="ctr" bIns="0" lIns="640075" spcFirstLastPara="1" rIns="91425" wrap="square" tIns="0">
            <a:noAutofit/>
          </a:bodyPr>
          <a:lstStyle>
            <a:lvl1pPr lvl="0" rtl="0" algn="r">
              <a:spcBef>
                <a:spcPts val="0"/>
              </a:spcBef>
              <a:spcAft>
                <a:spcPts val="0"/>
              </a:spcAft>
              <a:buNone/>
              <a:defRPr>
                <a:solidFill>
                  <a:srgbClr val="F3F3F3"/>
                </a:solidFill>
                <a:latin typeface="Oswald"/>
                <a:ea typeface="Oswald"/>
                <a:cs typeface="Oswald"/>
                <a:sym typeface="Oswald"/>
              </a:defRPr>
            </a:lvl1pPr>
            <a:lvl2pPr lvl="1" rtl="0" algn="ctr">
              <a:spcBef>
                <a:spcPts val="0"/>
              </a:spcBef>
              <a:spcAft>
                <a:spcPts val="0"/>
              </a:spcAft>
              <a:buNone/>
              <a:defRPr>
                <a:solidFill>
                  <a:srgbClr val="F3F3F3"/>
                </a:solidFill>
              </a:defRPr>
            </a:lvl2pPr>
            <a:lvl3pPr lvl="2" rtl="0" algn="ctr">
              <a:spcBef>
                <a:spcPts val="0"/>
              </a:spcBef>
              <a:spcAft>
                <a:spcPts val="0"/>
              </a:spcAft>
              <a:buNone/>
              <a:defRPr>
                <a:solidFill>
                  <a:srgbClr val="F3F3F3"/>
                </a:solidFill>
              </a:defRPr>
            </a:lvl3pPr>
            <a:lvl4pPr lvl="3" rtl="0" algn="ctr">
              <a:spcBef>
                <a:spcPts val="0"/>
              </a:spcBef>
              <a:spcAft>
                <a:spcPts val="0"/>
              </a:spcAft>
              <a:buNone/>
              <a:defRPr>
                <a:solidFill>
                  <a:srgbClr val="F3F3F3"/>
                </a:solidFill>
              </a:defRPr>
            </a:lvl4pPr>
            <a:lvl5pPr lvl="4" rtl="0" algn="ctr">
              <a:spcBef>
                <a:spcPts val="0"/>
              </a:spcBef>
              <a:spcAft>
                <a:spcPts val="0"/>
              </a:spcAft>
              <a:buNone/>
              <a:defRPr>
                <a:solidFill>
                  <a:srgbClr val="F3F3F3"/>
                </a:solidFill>
              </a:defRPr>
            </a:lvl5pPr>
            <a:lvl6pPr lvl="5" rtl="0" algn="ctr">
              <a:spcBef>
                <a:spcPts val="0"/>
              </a:spcBef>
              <a:spcAft>
                <a:spcPts val="0"/>
              </a:spcAft>
              <a:buNone/>
              <a:defRPr>
                <a:solidFill>
                  <a:srgbClr val="F3F3F3"/>
                </a:solidFill>
              </a:defRPr>
            </a:lvl6pPr>
            <a:lvl7pPr lvl="6" rtl="0" algn="ctr">
              <a:spcBef>
                <a:spcPts val="0"/>
              </a:spcBef>
              <a:spcAft>
                <a:spcPts val="0"/>
              </a:spcAft>
              <a:buNone/>
              <a:defRPr>
                <a:solidFill>
                  <a:srgbClr val="F3F3F3"/>
                </a:solidFill>
              </a:defRPr>
            </a:lvl7pPr>
            <a:lvl8pPr lvl="7" rtl="0" algn="ctr">
              <a:spcBef>
                <a:spcPts val="0"/>
              </a:spcBef>
              <a:spcAft>
                <a:spcPts val="0"/>
              </a:spcAft>
              <a:buNone/>
              <a:defRPr>
                <a:solidFill>
                  <a:srgbClr val="F3F3F3"/>
                </a:solidFill>
              </a:defRPr>
            </a:lvl8pPr>
            <a:lvl9pPr lvl="8" rtl="0" algn="ctr">
              <a:spcBef>
                <a:spcPts val="0"/>
              </a:spcBef>
              <a:spcAft>
                <a:spcPts val="0"/>
              </a:spcAft>
              <a:buNone/>
              <a:defRPr>
                <a:solidFill>
                  <a:srgbClr val="F3F3F3"/>
                </a:solidFill>
              </a:defRPr>
            </a:lvl9pPr>
          </a:lstStyle>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ime to Code">
  <p:cSld name="CUSTOM_2_3_1_1_3_1_1_2_1_1_1_2_3_1">
    <p:spTree>
      <p:nvGrpSpPr>
        <p:cNvPr id="238"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0" name="Google Shape;240;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ime to Code Activity">
  <p:cSld name="CUSTOM_2_3_1_1_3_1_1_2_1_1_1_2_3_1_1">
    <p:spTree>
      <p:nvGrpSpPr>
        <p:cNvPr id="244"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p:nvPr>
            <p:ph type="title"/>
          </p:nvPr>
        </p:nvSpPr>
        <p:spPr>
          <a:xfrm>
            <a:off x="-101100" y="4408125"/>
            <a:ext cx="8970300" cy="537000"/>
          </a:xfrm>
          <a:prstGeom prst="rect">
            <a:avLst/>
          </a:prstGeom>
          <a:noFill/>
          <a:ln>
            <a:noFill/>
          </a:ln>
        </p:spPr>
        <p:txBody>
          <a:bodyPr anchorCtr="0" anchor="t" bIns="0" lIns="457200" spcFirstLastPara="1" rIns="274300" wrap="square" tIns="9125">
            <a:noAutofit/>
          </a:bodyPr>
          <a:lstStyle>
            <a:lvl1pPr lvl="0" rtl="0" algn="r">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4"/>
          <p:cNvSpPr txBox="1"/>
          <p:nvPr/>
        </p:nvSpPr>
        <p:spPr>
          <a:xfrm>
            <a:off x="274325" y="3943225"/>
            <a:ext cx="84243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p:nvPr>
            <p:ph idx="2" type="title"/>
          </p:nvPr>
        </p:nvSpPr>
        <p:spPr>
          <a:xfrm>
            <a:off x="274325" y="2619925"/>
            <a:ext cx="8595300" cy="5370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3500">
                <a:solidFill>
                  <a:srgbClr val="FFFFFF"/>
                </a:solidFill>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b="0" l="0" r="0" t="0"/>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cap="flat" cmpd="sng" w="9525">
            <a:solidFill>
              <a:srgbClr val="FFFFFF"/>
            </a:solidFill>
            <a:prstDash val="solid"/>
            <a:round/>
            <a:headEnd len="med" w="med" type="none"/>
            <a:tailEnd len="med" w="med" type="none"/>
          </a:ln>
        </p:spPr>
      </p:cxnSp>
      <p:sp>
        <p:nvSpPr>
          <p:cNvPr id="253" name="Google Shape;253;p3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Design Challenge">
  <p:cSld name="CUSTOM_9">
    <p:spTree>
      <p:nvGrpSpPr>
        <p:cNvPr id="254"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cap="flat" cmpd="sng" w="9525">
            <a:solidFill>
              <a:srgbClr val="FFFFFF"/>
            </a:solidFill>
            <a:prstDash val="solid"/>
            <a:round/>
            <a:headEnd len="med" w="med" type="none"/>
            <a:tailEnd len="med" w="med" type="none"/>
          </a:ln>
        </p:spPr>
      </p:cxnSp>
      <p:pic>
        <p:nvPicPr>
          <p:cNvPr id="258" name="Google Shape;258;p35"/>
          <p:cNvPicPr preferRelativeResize="0"/>
          <p:nvPr/>
        </p:nvPicPr>
        <p:blipFill rotWithShape="1">
          <a:blip r:embed="rId3">
            <a:alphaModFix/>
          </a:blip>
          <a:srcRect b="0" l="14312" r="14305" t="0"/>
          <a:stretch/>
        </p:blipFill>
        <p:spPr>
          <a:xfrm>
            <a:off x="3514725" y="770950"/>
            <a:ext cx="2114550" cy="1695450"/>
          </a:xfrm>
          <a:prstGeom prst="rect">
            <a:avLst/>
          </a:prstGeom>
          <a:noFill/>
          <a:ln>
            <a:noFill/>
          </a:ln>
        </p:spPr>
      </p:pic>
      <p:sp>
        <p:nvSpPr>
          <p:cNvPr id="259" name="Google Shape;259;p35"/>
          <p:cNvSpPr txBox="1"/>
          <p:nvPr>
            <p:ph type="title"/>
          </p:nvPr>
        </p:nvSpPr>
        <p:spPr>
          <a:xfrm>
            <a:off x="274325" y="3361350"/>
            <a:ext cx="8595300" cy="7386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0" name="Google Shape;260;p3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00C8E9"/>
                </a:solidFill>
                <a:latin typeface="Oswald"/>
                <a:ea typeface="Oswald"/>
                <a:cs typeface="Oswald"/>
                <a:sym typeface="Oswald"/>
              </a:rPr>
              <a:t>Challenge</a:t>
            </a:r>
            <a:endParaRPr sz="3600">
              <a:solidFill>
                <a:srgbClr val="00C8E9"/>
              </a:solidFill>
              <a:latin typeface="Oswald"/>
              <a:ea typeface="Oswald"/>
              <a:cs typeface="Oswald"/>
              <a:sym typeface="Oswald"/>
            </a:endParaRPr>
          </a:p>
        </p:txBody>
      </p:sp>
      <p:sp>
        <p:nvSpPr>
          <p:cNvPr id="261" name="Google Shape;261;p3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Section Infographic ">
  <p:cSld name="CUSTOM_2_7_1_5_1">
    <p:spTree>
      <p:nvGrpSpPr>
        <p:cNvPr id="262"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 name="Google Shape;26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6" name="Google Shape;26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 name="Google Shape;267;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 name="Google Shape;269;p36"/>
          <p:cNvSpPr txBox="1"/>
          <p:nvPr>
            <p:ph idx="2" type="subTitle"/>
          </p:nvPr>
        </p:nvSpPr>
        <p:spPr>
          <a:xfrm>
            <a:off x="382800" y="1836237"/>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0" name="Google Shape;270;p36"/>
          <p:cNvSpPr txBox="1"/>
          <p:nvPr>
            <p:ph idx="3" type="subTitle"/>
          </p:nvPr>
        </p:nvSpPr>
        <p:spPr>
          <a:xfrm>
            <a:off x="3285075" y="1836246"/>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1" name="Google Shape;271;p36"/>
          <p:cNvSpPr txBox="1"/>
          <p:nvPr>
            <p:ph idx="4" type="subTitle"/>
          </p:nvPr>
        </p:nvSpPr>
        <p:spPr>
          <a:xfrm>
            <a:off x="6401175" y="1836779"/>
            <a:ext cx="2371500" cy="1893900"/>
          </a:xfrm>
          <a:prstGeom prst="rect">
            <a:avLst/>
          </a:prstGeom>
          <a:noFill/>
          <a:ln>
            <a:noFill/>
          </a:ln>
        </p:spPr>
        <p:txBody>
          <a:bodyPr anchorCtr="0" anchor="t" bIns="182875" lIns="182875" spcFirstLastPara="1" rIns="182875" wrap="square" tIns="182875">
            <a:noAutofit/>
          </a:bodyPr>
          <a:lstStyle>
            <a:lvl1pPr lvl="0" rtl="0" algn="ctr">
              <a:lnSpc>
                <a:spcPct val="115000"/>
              </a:lnSpc>
              <a:spcBef>
                <a:spcPts val="0"/>
              </a:spcBef>
              <a:spcAft>
                <a:spcPts val="0"/>
              </a:spcAft>
              <a:buNone/>
              <a:defRPr>
                <a:latin typeface="Roboto"/>
                <a:ea typeface="Roboto"/>
                <a:cs typeface="Roboto"/>
                <a:sym typeface="Roboto"/>
              </a:defRPr>
            </a:lvl1pPr>
            <a:lvl2pPr lvl="1" rtl="0" algn="ctr">
              <a:spcBef>
                <a:spcPts val="0"/>
              </a:spcBef>
              <a:spcAft>
                <a:spcPts val="0"/>
              </a:spcAft>
              <a:buNone/>
              <a:defRPr>
                <a:latin typeface="Roboto"/>
                <a:ea typeface="Roboto"/>
                <a:cs typeface="Roboto"/>
                <a:sym typeface="Roboto"/>
              </a:defRPr>
            </a:lvl2pPr>
            <a:lvl3pPr lvl="2" rtl="0" algn="ctr">
              <a:spcBef>
                <a:spcPts val="0"/>
              </a:spcBef>
              <a:spcAft>
                <a:spcPts val="0"/>
              </a:spcAft>
              <a:buNone/>
              <a:defRPr>
                <a:latin typeface="Roboto"/>
                <a:ea typeface="Roboto"/>
                <a:cs typeface="Roboto"/>
                <a:sym typeface="Roboto"/>
              </a:defRPr>
            </a:lvl3pPr>
            <a:lvl4pPr lvl="3" rtl="0" algn="ctr">
              <a:spcBef>
                <a:spcPts val="0"/>
              </a:spcBef>
              <a:spcAft>
                <a:spcPts val="0"/>
              </a:spcAft>
              <a:buNone/>
              <a:defRPr>
                <a:latin typeface="Roboto"/>
                <a:ea typeface="Roboto"/>
                <a:cs typeface="Roboto"/>
                <a:sym typeface="Roboto"/>
              </a:defRPr>
            </a:lvl4pPr>
            <a:lvl5pPr lvl="4" rtl="0" algn="ctr">
              <a:spcBef>
                <a:spcPts val="0"/>
              </a:spcBef>
              <a:spcAft>
                <a:spcPts val="0"/>
              </a:spcAft>
              <a:buNone/>
              <a:defRPr>
                <a:latin typeface="Roboto"/>
                <a:ea typeface="Roboto"/>
                <a:cs typeface="Roboto"/>
                <a:sym typeface="Roboto"/>
              </a:defRPr>
            </a:lvl5pPr>
            <a:lvl6pPr lvl="5" rtl="0" algn="ctr">
              <a:spcBef>
                <a:spcPts val="0"/>
              </a:spcBef>
              <a:spcAft>
                <a:spcPts val="0"/>
              </a:spcAft>
              <a:buNone/>
              <a:defRPr>
                <a:latin typeface="Roboto"/>
                <a:ea typeface="Roboto"/>
                <a:cs typeface="Roboto"/>
                <a:sym typeface="Roboto"/>
              </a:defRPr>
            </a:lvl6pPr>
            <a:lvl7pPr lvl="6" rtl="0" algn="ctr">
              <a:spcBef>
                <a:spcPts val="0"/>
              </a:spcBef>
              <a:spcAft>
                <a:spcPts val="0"/>
              </a:spcAft>
              <a:buNone/>
              <a:defRPr>
                <a:latin typeface="Roboto"/>
                <a:ea typeface="Roboto"/>
                <a:cs typeface="Roboto"/>
                <a:sym typeface="Roboto"/>
              </a:defRPr>
            </a:lvl7pPr>
            <a:lvl8pPr lvl="7" rtl="0" algn="ctr">
              <a:spcBef>
                <a:spcPts val="0"/>
              </a:spcBef>
              <a:spcAft>
                <a:spcPts val="0"/>
              </a:spcAft>
              <a:buNone/>
              <a:defRPr>
                <a:latin typeface="Roboto"/>
                <a:ea typeface="Roboto"/>
                <a:cs typeface="Roboto"/>
                <a:sym typeface="Roboto"/>
              </a:defRPr>
            </a:lvl8pPr>
            <a:lvl9pPr lvl="8" rtl="0" algn="ctr">
              <a:spcBef>
                <a:spcPts val="0"/>
              </a:spcBef>
              <a:spcAft>
                <a:spcPts val="0"/>
              </a:spcAft>
              <a:buNone/>
              <a:defRPr>
                <a:latin typeface="Roboto"/>
                <a:ea typeface="Roboto"/>
                <a:cs typeface="Roboto"/>
                <a:sym typeface="Roboto"/>
              </a:defRPr>
            </a:lvl9pPr>
          </a:lstStyle>
          <a:p/>
        </p:txBody>
      </p:sp>
      <p:sp>
        <p:nvSpPr>
          <p:cNvPr id="272" name="Google Shape;272;p36"/>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Numbered 1–4">
  <p:cSld name="CUSTOM_2_7_1">
    <p:spTree>
      <p:nvGrpSpPr>
        <p:cNvPr id="273"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 name="Google Shape;2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cxnSp>
        <p:nvCxnSpPr>
          <p:cNvPr id="277" name="Google Shape;2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8" name="Google Shape;278;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92" name="Google Shape;292;p37"/>
          <p:cNvSpPr txBox="1"/>
          <p:nvPr>
            <p:ph idx="2" type="subTitle"/>
          </p:nvPr>
        </p:nvSpPr>
        <p:spPr>
          <a:xfrm>
            <a:off x="-12300" y="142120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3" name="Google Shape;293;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7"/>
          <p:cNvSpPr txBox="1"/>
          <p:nvPr>
            <p:ph idx="3"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7" name="Google Shape;297;p37"/>
          <p:cNvSpPr txBox="1"/>
          <p:nvPr>
            <p:ph idx="4"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8" name="Google Shape;298;p37"/>
          <p:cNvSpPr txBox="1"/>
          <p:nvPr>
            <p:ph idx="5"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299" name="Google Shape;299;p37"/>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Numbered 1–5">
  <p:cSld name="CUSTOM_2_7_1_4">
    <p:spTree>
      <p:nvGrpSpPr>
        <p:cNvPr id="300"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4" name="Google Shape;304;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38"/>
          <p:cNvSpPr txBox="1"/>
          <p:nvPr>
            <p:ph idx="2"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8"/>
          <p:cNvSpPr txBox="1"/>
          <p:nvPr>
            <p:ph idx="4"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38"/>
          <p:cNvSpPr txBox="1"/>
          <p:nvPr>
            <p:ph idx="5"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8"/>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8"/>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Numbered 1–6 ">
  <p:cSld name="CUSTOM_2_7_1_3_1_1">
    <p:spTree>
      <p:nvGrpSpPr>
        <p:cNvPr id="332"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6" name="Google Shape;336;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7" name="Google Shape;337;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9"/>
          <p:cNvSpPr txBox="1"/>
          <p:nvPr>
            <p:ph idx="2"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3" name="Google Shape;343;p3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3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 name="Google Shape;351;p3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3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9"/>
          <p:cNvSpPr txBox="1"/>
          <p:nvPr>
            <p:ph idx="3"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9"/>
          <p:cNvSpPr txBox="1"/>
          <p:nvPr>
            <p:ph idx="4"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39"/>
          <p:cNvSpPr txBox="1"/>
          <p:nvPr>
            <p:ph idx="5"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9"/>
          <p:cNvSpPr txBox="1"/>
          <p:nvPr>
            <p:ph idx="6"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39"/>
          <p:cNvSpPr txBox="1"/>
          <p:nvPr>
            <p:ph idx="7"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8" name="Google Shape;368;p39"/>
          <p:cNvSpPr txBox="1"/>
          <p:nvPr>
            <p:ph idx="8"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Numbered 1–7">
  <p:cSld name="CUSTOM_2_7_1_3_1_1_1">
    <p:spTree>
      <p:nvGrpSpPr>
        <p:cNvPr id="369"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2" name="Google Shape;37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3" name="Google Shape;37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4" name="Google Shape;37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40"/>
          <p:cNvSpPr txBox="1"/>
          <p:nvPr>
            <p:ph idx="2"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0" name="Google Shape;380;p4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0"/>
          <p:cNvSpPr txBox="1"/>
          <p:nvPr>
            <p:ph idx="3"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5" name="Google Shape;385;p4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40"/>
          <p:cNvSpPr txBox="1"/>
          <p:nvPr>
            <p:ph idx="4"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0" name="Google Shape;390;p4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40"/>
          <p:cNvSpPr txBox="1"/>
          <p:nvPr>
            <p:ph idx="5"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5" name="Google Shape;395;p4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40"/>
          <p:cNvSpPr txBox="1"/>
          <p:nvPr>
            <p:ph idx="6"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4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40"/>
          <p:cNvSpPr txBox="1"/>
          <p:nvPr>
            <p:ph idx="7"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4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fmla="val 16667" name="adj"/>
              </a:avLst>
            </a:prstGeom>
            <a:solidFill>
              <a:srgbClr val="FF99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40"/>
          <p:cNvSpPr txBox="1"/>
          <p:nvPr>
            <p:ph idx="8"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40"/>
          <p:cNvSpPr txBox="1"/>
          <p:nvPr>
            <p:ph idx="9"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Numbered 1–3">
  <p:cSld name="CUSTOM_2_7_1_5_2">
    <p:spTree>
      <p:nvGrpSpPr>
        <p:cNvPr id="411" name="Shape 411"/>
        <p:cNvGrpSpPr/>
        <p:nvPr/>
      </p:nvGrpSpPr>
      <p:grpSpPr>
        <a:xfrm>
          <a:off x="0" y="0"/>
          <a:ext cx="0" cy="0"/>
          <a:chOff x="0" y="0"/>
          <a:chExt cx="0" cy="0"/>
        </a:xfrm>
      </p:grpSpPr>
      <p:sp>
        <p:nvSpPr>
          <p:cNvPr id="412" name="Google Shape;41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14" name="Google Shape;414;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17" name="Google Shape;417;p4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txBox="1"/>
          <p:nvPr>
            <p:ph idx="2" type="subTitle"/>
          </p:nvPr>
        </p:nvSpPr>
        <p:spPr>
          <a:xfrm>
            <a:off x="724275" y="1937825"/>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fmla="val 16667" name="adj"/>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25" name="Google Shape;425;p41"/>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1"/>
          <p:cNvSpPr txBox="1"/>
          <p:nvPr>
            <p:ph idx="3"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0" name="Google Shape;430;p4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1"/>
          <p:cNvSpPr txBox="1"/>
          <p:nvPr>
            <p:ph idx="4"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432" name="Google Shape;432;p41"/>
          <p:cNvSpPr txBox="1"/>
          <p:nvPr>
            <p:ph idx="5"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Numbered 1–2">
  <p:cSld name="CUSTOM_2_7_1_5_2_1">
    <p:spTree>
      <p:nvGrpSpPr>
        <p:cNvPr id="433"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6" name="Google Shape;436;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37" name="Google Shape;437;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38" name="Google Shape;438;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0" name="Google Shape;440;p42"/>
          <p:cNvSpPr/>
          <p:nvPr/>
        </p:nvSpPr>
        <p:spPr>
          <a:xfrm>
            <a:off x="457160" y="1421300"/>
            <a:ext cx="3848100" cy="476700"/>
          </a:xfrm>
          <a:prstGeom prst="roundRect">
            <a:avLst>
              <a:gd fmla="val 16667" name="adj"/>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2" name="Google Shape;442;p42"/>
          <p:cNvSpPr txBox="1"/>
          <p:nvPr>
            <p:ph idx="2"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3" name="Google Shape;443;p42"/>
          <p:cNvSpPr txBox="1"/>
          <p:nvPr>
            <p:ph idx="3"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4" name="Google Shape;444;p42"/>
          <p:cNvSpPr txBox="1"/>
          <p:nvPr>
            <p:ph idx="4" type="subTitle"/>
          </p:nvPr>
        </p:nvSpPr>
        <p:spPr>
          <a:xfrm>
            <a:off x="457150" y="1433138"/>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5" name="Google Shape;445;p42"/>
          <p:cNvSpPr/>
          <p:nvPr/>
        </p:nvSpPr>
        <p:spPr>
          <a:xfrm>
            <a:off x="4876760" y="1404763"/>
            <a:ext cx="3848100" cy="476700"/>
          </a:xfrm>
          <a:prstGeom prst="roundRect">
            <a:avLst>
              <a:gd fmla="val 16667" name="adj"/>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2"/>
          <p:cNvSpPr txBox="1"/>
          <p:nvPr>
            <p:ph idx="5" type="subTitle"/>
          </p:nvPr>
        </p:nvSpPr>
        <p:spPr>
          <a:xfrm>
            <a:off x="4876750" y="1416600"/>
            <a:ext cx="3848100" cy="476700"/>
          </a:xfrm>
          <a:prstGeom prst="rect">
            <a:avLst/>
          </a:prstGeom>
          <a:noFill/>
          <a:ln>
            <a:noFill/>
          </a:ln>
        </p:spPr>
        <p:txBody>
          <a:bodyPr anchorCtr="0" anchor="t" bIns="0" lIns="182875" spcFirstLastPara="1" rIns="0" wrap="square" tIns="91425">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rtl="0" algn="ctr">
              <a:spcBef>
                <a:spcPts val="0"/>
              </a:spcBef>
              <a:spcAft>
                <a:spcPts val="0"/>
              </a:spcAft>
              <a:buNone/>
              <a:defRPr>
                <a:solidFill>
                  <a:srgbClr val="FFFFFF"/>
                </a:solidFill>
              </a:defRPr>
            </a:lvl2pPr>
            <a:lvl3pPr lvl="2" rtl="0" algn="ctr">
              <a:spcBef>
                <a:spcPts val="0"/>
              </a:spcBef>
              <a:spcAft>
                <a:spcPts val="0"/>
              </a:spcAft>
              <a:buNone/>
              <a:defRPr>
                <a:solidFill>
                  <a:srgbClr val="FFFFFF"/>
                </a:solidFill>
              </a:defRPr>
            </a:lvl3pPr>
            <a:lvl4pPr lvl="3" rtl="0" algn="ctr">
              <a:spcBef>
                <a:spcPts val="0"/>
              </a:spcBef>
              <a:spcAft>
                <a:spcPts val="0"/>
              </a:spcAft>
              <a:buNone/>
              <a:defRPr>
                <a:solidFill>
                  <a:srgbClr val="FFFFFF"/>
                </a:solidFill>
              </a:defRPr>
            </a:lvl4pPr>
            <a:lvl5pPr lvl="4" rtl="0" algn="ctr">
              <a:spcBef>
                <a:spcPts val="0"/>
              </a:spcBef>
              <a:spcAft>
                <a:spcPts val="0"/>
              </a:spcAft>
              <a:buNone/>
              <a:defRPr>
                <a:solidFill>
                  <a:srgbClr val="FFFFFF"/>
                </a:solidFill>
              </a:defRPr>
            </a:lvl5pPr>
            <a:lvl6pPr lvl="5" rtl="0" algn="ctr">
              <a:spcBef>
                <a:spcPts val="0"/>
              </a:spcBef>
              <a:spcAft>
                <a:spcPts val="0"/>
              </a:spcAft>
              <a:buNone/>
              <a:defRPr>
                <a:solidFill>
                  <a:srgbClr val="FFFFFF"/>
                </a:solidFill>
              </a:defRPr>
            </a:lvl6pPr>
            <a:lvl7pPr lvl="6" rtl="0" algn="ctr">
              <a:spcBef>
                <a:spcPts val="0"/>
              </a:spcBef>
              <a:spcAft>
                <a:spcPts val="0"/>
              </a:spcAft>
              <a:buNone/>
              <a:defRPr>
                <a:solidFill>
                  <a:srgbClr val="FFFFFF"/>
                </a:solidFill>
              </a:defRPr>
            </a:lvl7pPr>
            <a:lvl8pPr lvl="7" rtl="0" algn="ctr">
              <a:spcBef>
                <a:spcPts val="0"/>
              </a:spcBef>
              <a:spcAft>
                <a:spcPts val="0"/>
              </a:spcAft>
              <a:buNone/>
              <a:defRPr>
                <a:solidFill>
                  <a:srgbClr val="FFFFFF"/>
                </a:solidFill>
              </a:defRPr>
            </a:lvl8pPr>
            <a:lvl9pPr lvl="8" rtl="0" algn="ctr">
              <a:spcBef>
                <a:spcPts val="0"/>
              </a:spcBef>
              <a:spcAft>
                <a:spcPts val="0"/>
              </a:spcAft>
              <a:buNone/>
              <a:defRPr>
                <a:solidFill>
                  <a:srgbClr val="FFFFFF"/>
                </a:solidFill>
              </a:defRPr>
            </a:lvl9pPr>
          </a:lstStyle>
          <a:p/>
        </p:txBody>
      </p:sp>
      <p:sp>
        <p:nvSpPr>
          <p:cNvPr id="448" name="Google Shape;448;p42"/>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4 (Blue)">
  <p:cSld name="CUSTOM_2_7_1_6_1_2">
    <p:spTree>
      <p:nvGrpSpPr>
        <p:cNvPr id="449" name="Shape 449"/>
        <p:cNvGrpSpPr/>
        <p:nvPr/>
      </p:nvGrpSpPr>
      <p:grpSpPr>
        <a:xfrm>
          <a:off x="0" y="0"/>
          <a:ext cx="0" cy="0"/>
          <a:chOff x="0" y="0"/>
          <a:chExt cx="0" cy="0"/>
        </a:xfrm>
      </p:grpSpPr>
      <p:sp>
        <p:nvSpPr>
          <p:cNvPr id="450" name="Google Shape;450;p43"/>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57" name="Google Shape;457;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58" name="Google Shape;458;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0" name="Google Shape;460;p43"/>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3"/>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043461"/>
          </a:solidFill>
          <a:ln>
            <a:noFill/>
          </a:ln>
        </p:spPr>
      </p:sp>
      <p:sp>
        <p:nvSpPr>
          <p:cNvPr id="468" name="Google Shape;468;p43"/>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43"/>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43"/>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43"/>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4 (Red)">
  <p:cSld name="CUSTOM_2_7_1_6_1_2_2">
    <p:spTree>
      <p:nvGrpSpPr>
        <p:cNvPr id="472" name="Shape 472"/>
        <p:cNvGrpSpPr/>
        <p:nvPr/>
      </p:nvGrpSpPr>
      <p:grpSpPr>
        <a:xfrm>
          <a:off x="0" y="0"/>
          <a:ext cx="0" cy="0"/>
          <a:chOff x="0" y="0"/>
          <a:chExt cx="0" cy="0"/>
        </a:xfrm>
      </p:grpSpPr>
      <p:sp>
        <p:nvSpPr>
          <p:cNvPr id="473" name="Google Shape;473;p44"/>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9" name="Google Shape;47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0" name="Google Shape;480;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1" name="Google Shape;48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83" name="Google Shape;483;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B40C0C"/>
          </a:solidFill>
          <a:ln>
            <a:noFill/>
          </a:ln>
        </p:spPr>
      </p:sp>
      <p:sp>
        <p:nvSpPr>
          <p:cNvPr id="490" name="Google Shape;490;p44"/>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1" name="Google Shape;491;p44"/>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44"/>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44"/>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4" name="Google Shape;494;p44"/>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4 (Orange)">
  <p:cSld name="CUSTOM_2_7_1_6_1_2_2_1">
    <p:spTree>
      <p:nvGrpSpPr>
        <p:cNvPr id="495" name="Shape 495"/>
        <p:cNvGrpSpPr/>
        <p:nvPr/>
      </p:nvGrpSpPr>
      <p:grpSpPr>
        <a:xfrm>
          <a:off x="0" y="0"/>
          <a:ext cx="0" cy="0"/>
          <a:chOff x="0" y="0"/>
          <a:chExt cx="0" cy="0"/>
        </a:xfrm>
      </p:grpSpPr>
      <p:sp>
        <p:nvSpPr>
          <p:cNvPr id="496" name="Google Shape;496;p45"/>
          <p:cNvSpPr/>
          <p:nvPr/>
        </p:nvSpPr>
        <p:spPr>
          <a:xfrm>
            <a:off x="453220" y="14240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flipH="1" rot="10800000">
            <a:off x="453220" y="17025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flipH="1" rot="10800000">
            <a:off x="453233" y="25548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2" name="Google Shape;50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3" name="Google Shape;50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4" name="Google Shape;50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6" name="Google Shape;506;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453233" y="3128588"/>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flipH="1" rot="10800000">
            <a:off x="453233" y="3407179"/>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rect b="b" l="l" r="r" t="t"/>
            <a:pathLst>
              <a:path extrusionOk="0" h="9769" w="29405">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flipH="1" rot="10800000">
            <a:off x="453233" y="4230792"/>
            <a:ext cx="743726" cy="252358"/>
          </a:xfrm>
          <a:custGeom>
            <a:rect b="b" l="l" r="r" t="t"/>
            <a:pathLst>
              <a:path extrusionOk="0" h="9769" w="29405">
                <a:moveTo>
                  <a:pt x="0" y="101"/>
                </a:moveTo>
                <a:lnTo>
                  <a:pt x="0" y="9769"/>
                </a:lnTo>
                <a:lnTo>
                  <a:pt x="29405" y="9769"/>
                </a:lnTo>
                <a:lnTo>
                  <a:pt x="19637" y="0"/>
                </a:lnTo>
                <a:close/>
              </a:path>
            </a:pathLst>
          </a:custGeom>
          <a:solidFill>
            <a:srgbClr val="FF992D"/>
          </a:solidFill>
          <a:ln>
            <a:noFill/>
          </a:ln>
        </p:spPr>
      </p:sp>
      <p:sp>
        <p:nvSpPr>
          <p:cNvPr id="513" name="Google Shape;513;p45"/>
          <p:cNvSpPr txBox="1"/>
          <p:nvPr>
            <p:ph idx="2" type="subTitle"/>
          </p:nvPr>
        </p:nvSpPr>
        <p:spPr>
          <a:xfrm>
            <a:off x="0" y="1400375"/>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45"/>
          <p:cNvSpPr txBox="1"/>
          <p:nvPr>
            <p:ph idx="3" type="subTitle"/>
          </p:nvPr>
        </p:nvSpPr>
        <p:spPr>
          <a:xfrm>
            <a:off x="0" y="2233538"/>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5" name="Google Shape;515;p45"/>
          <p:cNvSpPr txBox="1"/>
          <p:nvPr>
            <p:ph idx="4" type="subTitle"/>
          </p:nvPr>
        </p:nvSpPr>
        <p:spPr>
          <a:xfrm>
            <a:off x="0" y="307625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5"/>
          <p:cNvSpPr txBox="1"/>
          <p:nvPr>
            <p:ph idx="5" type="subTitle"/>
          </p:nvPr>
        </p:nvSpPr>
        <p:spPr>
          <a:xfrm>
            <a:off x="0" y="3916563"/>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45"/>
          <p:cNvSpPr txBox="1"/>
          <p:nvPr>
            <p:ph idx="6"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5 (Teal)">
  <p:cSld name="CUSTOM_2_7_1_4_1">
    <p:spTree>
      <p:nvGrpSpPr>
        <p:cNvPr id="518"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p:txBody>
      </p:sp>
      <p:sp>
        <p:nvSpPr>
          <p:cNvPr id="521" name="Google Shape;52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2" name="Google Shape;52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5" name="Google Shape;525;p46"/>
          <p:cNvSpPr txBox="1"/>
          <p:nvPr>
            <p:ph idx="2"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6"/>
          <p:cNvSpPr txBox="1"/>
          <p:nvPr>
            <p:ph idx="3"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6"/>
          <p:cNvSpPr txBox="1"/>
          <p:nvPr>
            <p:ph idx="4"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46"/>
          <p:cNvSpPr txBox="1"/>
          <p:nvPr>
            <p:ph idx="5"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6"/>
          <p:cNvSpPr txBox="1"/>
          <p:nvPr>
            <p:ph idx="6"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4" name="Google Shape;534;p46"/>
          <p:cNvSpPr/>
          <p:nvPr/>
        </p:nvSpPr>
        <p:spPr>
          <a:xfrm>
            <a:off x="450683" y="1358000"/>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flipH="1" rot="10800000">
            <a:off x="450683" y="1636592"/>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flipH="1" rot="10800000">
            <a:off x="450683" y="23215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flipH="1" rot="10800000">
            <a:off x="450683" y="3037404"/>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flipH="1" rot="10800000">
            <a:off x="450683" y="3721117"/>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rect b="b" l="l" r="r" t="t"/>
            <a:pathLst>
              <a:path extrusionOk="0" h="9769" w="29405">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flipH="1" rot="10800000">
            <a:off x="450683" y="4404829"/>
            <a:ext cx="743726" cy="252358"/>
          </a:xfrm>
          <a:custGeom>
            <a:rect b="b" l="l" r="r" t="t"/>
            <a:pathLst>
              <a:path extrusionOk="0" h="9769" w="29405">
                <a:moveTo>
                  <a:pt x="0" y="101"/>
                </a:moveTo>
                <a:lnTo>
                  <a:pt x="0" y="9769"/>
                </a:lnTo>
                <a:lnTo>
                  <a:pt x="29405" y="9769"/>
                </a:lnTo>
                <a:lnTo>
                  <a:pt x="19637" y="0"/>
                </a:lnTo>
                <a:close/>
              </a:path>
            </a:pathLst>
          </a:custGeom>
          <a:solidFill>
            <a:srgbClr val="00D6CB"/>
          </a:solidFill>
          <a:ln>
            <a:noFill/>
          </a:ln>
        </p:spPr>
      </p:sp>
      <p:sp>
        <p:nvSpPr>
          <p:cNvPr id="544" name="Google Shape;544;p46"/>
          <p:cNvSpPr txBox="1"/>
          <p:nvPr>
            <p:ph idx="7"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Fist to Five">
  <p:cSld name="CUSTOM_2_3_1_1_3_1_1_2_1_1_1_1">
    <p:spTree>
      <p:nvGrpSpPr>
        <p:cNvPr id="545"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47" name="Google Shape;547;p47"/>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1" name="Google Shape;551;p47"/>
          <p:cNvPicPr preferRelativeResize="0"/>
          <p:nvPr/>
        </p:nvPicPr>
        <p:blipFill rotWithShape="1">
          <a:blip r:embed="rId3">
            <a:alphaModFix/>
          </a:blip>
          <a:srcRect b="0" l="0" r="0" t="0"/>
          <a:stretch/>
        </p:blipFill>
        <p:spPr>
          <a:xfrm>
            <a:off x="470725" y="2080194"/>
            <a:ext cx="8211298" cy="2788431"/>
          </a:xfrm>
          <a:prstGeom prst="rect">
            <a:avLst/>
          </a:prstGeom>
          <a:noFill/>
          <a:ln>
            <a:noFill/>
          </a:ln>
        </p:spPr>
      </p:pic>
      <p:sp>
        <p:nvSpPr>
          <p:cNvPr id="552" name="Google Shape;552;p4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One to Five">
  <p:cSld name="CUSTOM_2_3_1_1_3_1_1_2_1_1_1_1_1">
    <p:spTree>
      <p:nvGrpSpPr>
        <p:cNvPr id="553"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5" name="Google Shape;555;p48"/>
          <p:cNvSpPr txBox="1"/>
          <p:nvPr>
            <p:ph type="title"/>
          </p:nvPr>
        </p:nvSpPr>
        <p:spPr>
          <a:xfrm>
            <a:off x="274350" y="12496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6" name="Google Shape;55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cap="flat" cmpd="sng" w="9525">
            <a:solidFill>
              <a:srgbClr val="FFFFFF"/>
            </a:solidFill>
            <a:prstDash val="solid"/>
            <a:round/>
            <a:headEnd len="med" w="med" type="none"/>
            <a:tailEnd len="med" w="med" type="none"/>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Review">
  <p:cSld name="CUSTOM_17_2_1_2_1">
    <p:spTree>
      <p:nvGrpSpPr>
        <p:cNvPr id="56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63" name="Google Shape;56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rect b="b" l="l" r="r" t="t"/>
            <a:pathLst>
              <a:path extrusionOk="0" h="130412" w="143985">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6" name="Google Shape;566;p49"/>
          <p:cNvPicPr preferRelativeResize="0"/>
          <p:nvPr/>
        </p:nvPicPr>
        <p:blipFill rotWithShape="1">
          <a:blip r:embed="rId3">
            <a:alphaModFix/>
          </a:blip>
          <a:srcRect b="0" l="0" r="0" t="0"/>
          <a:stretch/>
        </p:blipFill>
        <p:spPr>
          <a:xfrm>
            <a:off x="4239200" y="1293735"/>
            <a:ext cx="665600" cy="1260600"/>
          </a:xfrm>
          <a:prstGeom prst="rect">
            <a:avLst/>
          </a:prstGeom>
          <a:noFill/>
          <a:ln>
            <a:noFill/>
          </a:ln>
        </p:spPr>
      </p:pic>
      <p:sp>
        <p:nvSpPr>
          <p:cNvPr id="567" name="Google Shape;567;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Take a Break">
  <p:cSld name="CUSTOM_1">
    <p:spTree>
      <p:nvGrpSpPr>
        <p:cNvPr id="568"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Questions?">
  <p:cSld name="CUSTOM_17_2_1_2_3_1_2">
    <p:spTree>
      <p:nvGrpSpPr>
        <p:cNvPr id="57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73" name="Google Shape;57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Take Away">
  <p:cSld name="CUSTOM_8">
    <p:bg>
      <p:bgPr>
        <a:solidFill>
          <a:srgbClr val="000000"/>
        </a:solidFill>
      </p:bgPr>
    </p:bg>
    <p:spTree>
      <p:nvGrpSpPr>
        <p:cNvPr id="577"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b="5771" l="0" r="4333" t="1447"/>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txBox="1"/>
          <p:nvPr/>
        </p:nvSpPr>
        <p:spPr>
          <a:xfrm>
            <a:off x="3701350" y="2000950"/>
            <a:ext cx="21582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Definition Slide">
  <p:cSld name="CUSTOM_2_3_1_1_1_1_1_2_1_2_1_1_1_1_2_1_1_2_2">
    <p:spTree>
      <p:nvGrpSpPr>
        <p:cNvPr id="582"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3"/>
          <p:cNvSpPr/>
          <p:nvPr/>
        </p:nvSpPr>
        <p:spPr>
          <a:xfrm flipH="1" rot="10800000">
            <a:off x="688800" y="692100"/>
            <a:ext cx="7766400" cy="3759300"/>
          </a:xfrm>
          <a:prstGeom prst="bracePair">
            <a:avLst/>
          </a:prstGeom>
          <a:noFill/>
          <a:ln cap="flat" cmpd="sng" w="76200">
            <a:solidFill>
              <a:srgbClr val="00C8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87" name="Google Shape;587;p53"/>
          <p:cNvSpPr txBox="1"/>
          <p:nvPr>
            <p:ph idx="1" type="subTitle"/>
          </p:nvPr>
        </p:nvSpPr>
        <p:spPr>
          <a:xfrm>
            <a:off x="0" y="1039700"/>
            <a:ext cx="9187800" cy="3131700"/>
          </a:xfrm>
          <a:prstGeom prst="rect">
            <a:avLst/>
          </a:prstGeom>
          <a:noFill/>
          <a:ln>
            <a:noFill/>
          </a:ln>
        </p:spPr>
        <p:txBody>
          <a:bodyPr anchorCtr="0" anchor="t" bIns="182875" lIns="1828800" spcFirstLastPara="1" rIns="1828800" wrap="square" tIns="182875">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
        <p:nvSpPr>
          <p:cNvPr id="588" name="Google Shape;58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Quote">
  <p:cSld name="CUSTOM_2_3_1_1_1_1_1_2_1_2_1_1_1_1_2_1_1_2_1">
    <p:spTree>
      <p:nvGrpSpPr>
        <p:cNvPr id="589"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1" name="Google Shape;59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p:nvPr/>
        </p:nvSpPr>
        <p:spPr>
          <a:xfrm rot="10800000">
            <a:off x="7664646" y="3373949"/>
            <a:ext cx="714528" cy="1067628"/>
          </a:xfrm>
          <a:custGeom>
            <a:rect b="b" l="l" r="r" t="t"/>
            <a:pathLst>
              <a:path extrusionOk="0" h="206305" w="138073">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4"/>
          <p:cNvSpPr txBox="1"/>
          <p:nvPr>
            <p:ph idx="1" type="subTitle"/>
          </p:nvPr>
        </p:nvSpPr>
        <p:spPr>
          <a:xfrm>
            <a:off x="0" y="675975"/>
            <a:ext cx="7055400" cy="3994200"/>
          </a:xfrm>
          <a:prstGeom prst="rect">
            <a:avLst/>
          </a:prstGeom>
          <a:noFill/>
          <a:ln>
            <a:noFill/>
          </a:ln>
        </p:spPr>
        <p:txBody>
          <a:bodyPr anchorCtr="0" anchor="t" bIns="0" lIns="731500" spcFirstLastPara="1" rIns="457200" wrap="square" tIns="91425">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p:txBody>
      </p:sp>
      <p:sp>
        <p:nvSpPr>
          <p:cNvPr id="595" name="Google Shape;595;p54"/>
          <p:cNvSpPr txBox="1"/>
          <p:nvPr>
            <p:ph idx="2" type="subTitle"/>
          </p:nvPr>
        </p:nvSpPr>
        <p:spPr>
          <a:xfrm>
            <a:off x="5643450" y="2693050"/>
            <a:ext cx="3272100" cy="614100"/>
          </a:xfrm>
          <a:prstGeom prst="rect">
            <a:avLst/>
          </a:prstGeom>
          <a:noFill/>
          <a:ln>
            <a:noFill/>
          </a:ln>
        </p:spPr>
        <p:txBody>
          <a:bodyPr anchorCtr="0" anchor="t" bIns="0" lIns="731500" spcFirstLastPara="1" rIns="548625" wrap="square" tIns="91425">
            <a:noAutofit/>
          </a:bodyPr>
          <a:lstStyle>
            <a:lvl1pPr lvl="0" rtl="0" algn="r">
              <a:spcBef>
                <a:spcPts val="0"/>
              </a:spcBef>
              <a:spcAft>
                <a:spcPts val="0"/>
              </a:spcAft>
              <a:buNone/>
              <a:defRPr b="1">
                <a:solidFill>
                  <a:srgbClr val="FFFFFF"/>
                </a:solidFill>
                <a:latin typeface="Roboto"/>
                <a:ea typeface="Roboto"/>
                <a:cs typeface="Roboto"/>
                <a:sym typeface="Roboto"/>
              </a:defRPr>
            </a:lvl1pPr>
            <a:lvl2pPr lvl="1" rtl="0" algn="r">
              <a:spcBef>
                <a:spcPts val="0"/>
              </a:spcBef>
              <a:spcAft>
                <a:spcPts val="0"/>
              </a:spcAft>
              <a:buNone/>
              <a:defRPr>
                <a:solidFill>
                  <a:srgbClr val="FFFFFF"/>
                </a:solidFill>
                <a:latin typeface="Roboto"/>
                <a:ea typeface="Roboto"/>
                <a:cs typeface="Roboto"/>
                <a:sym typeface="Roboto"/>
              </a:defRPr>
            </a:lvl2pPr>
            <a:lvl3pPr lvl="2" rtl="0" algn="r">
              <a:spcBef>
                <a:spcPts val="0"/>
              </a:spcBef>
              <a:spcAft>
                <a:spcPts val="0"/>
              </a:spcAft>
              <a:buNone/>
              <a:defRPr>
                <a:solidFill>
                  <a:srgbClr val="FFFFFF"/>
                </a:solidFill>
                <a:latin typeface="Roboto"/>
                <a:ea typeface="Roboto"/>
                <a:cs typeface="Roboto"/>
                <a:sym typeface="Roboto"/>
              </a:defRPr>
            </a:lvl3pPr>
            <a:lvl4pPr lvl="3" rtl="0" algn="r">
              <a:spcBef>
                <a:spcPts val="0"/>
              </a:spcBef>
              <a:spcAft>
                <a:spcPts val="0"/>
              </a:spcAft>
              <a:buNone/>
              <a:defRPr>
                <a:solidFill>
                  <a:srgbClr val="FFFFFF"/>
                </a:solidFill>
                <a:latin typeface="Roboto"/>
                <a:ea typeface="Roboto"/>
                <a:cs typeface="Roboto"/>
                <a:sym typeface="Roboto"/>
              </a:defRPr>
            </a:lvl4pPr>
            <a:lvl5pPr lvl="4" rtl="0" algn="r">
              <a:spcBef>
                <a:spcPts val="0"/>
              </a:spcBef>
              <a:spcAft>
                <a:spcPts val="0"/>
              </a:spcAft>
              <a:buNone/>
              <a:defRPr>
                <a:solidFill>
                  <a:srgbClr val="FFFFFF"/>
                </a:solidFill>
                <a:latin typeface="Roboto"/>
                <a:ea typeface="Roboto"/>
                <a:cs typeface="Roboto"/>
                <a:sym typeface="Roboto"/>
              </a:defRPr>
            </a:lvl5pPr>
            <a:lvl6pPr lvl="5" rtl="0" algn="r">
              <a:spcBef>
                <a:spcPts val="0"/>
              </a:spcBef>
              <a:spcAft>
                <a:spcPts val="0"/>
              </a:spcAft>
              <a:buNone/>
              <a:defRPr>
                <a:solidFill>
                  <a:srgbClr val="FFFFFF"/>
                </a:solidFill>
                <a:latin typeface="Roboto"/>
                <a:ea typeface="Roboto"/>
                <a:cs typeface="Roboto"/>
                <a:sym typeface="Roboto"/>
              </a:defRPr>
            </a:lvl6pPr>
            <a:lvl7pPr lvl="6" rtl="0" algn="r">
              <a:spcBef>
                <a:spcPts val="0"/>
              </a:spcBef>
              <a:spcAft>
                <a:spcPts val="0"/>
              </a:spcAft>
              <a:buNone/>
              <a:defRPr>
                <a:solidFill>
                  <a:srgbClr val="FFFFFF"/>
                </a:solidFill>
                <a:latin typeface="Roboto"/>
                <a:ea typeface="Roboto"/>
                <a:cs typeface="Roboto"/>
                <a:sym typeface="Roboto"/>
              </a:defRPr>
            </a:lvl7pPr>
            <a:lvl8pPr lvl="7" rtl="0" algn="r">
              <a:spcBef>
                <a:spcPts val="0"/>
              </a:spcBef>
              <a:spcAft>
                <a:spcPts val="0"/>
              </a:spcAft>
              <a:buNone/>
              <a:defRPr>
                <a:solidFill>
                  <a:srgbClr val="FFFFFF"/>
                </a:solidFill>
                <a:latin typeface="Roboto"/>
                <a:ea typeface="Roboto"/>
                <a:cs typeface="Roboto"/>
                <a:sym typeface="Roboto"/>
              </a:defRPr>
            </a:lvl8pPr>
            <a:lvl9pPr lvl="8" rtl="0" algn="r">
              <a:spcBef>
                <a:spcPts val="0"/>
              </a:spcBef>
              <a:spcAft>
                <a:spcPts val="0"/>
              </a:spcAft>
              <a:buNone/>
              <a:defRPr>
                <a:solidFill>
                  <a:srgbClr val="FFFFFF"/>
                </a:solidFill>
                <a:latin typeface="Roboto"/>
                <a:ea typeface="Roboto"/>
                <a:cs typeface="Roboto"/>
                <a:sym typeface="Roboto"/>
              </a:defRPr>
            </a:lvl9pPr>
          </a:lstStyle>
          <a:p/>
        </p:txBody>
      </p:sp>
      <p:sp>
        <p:nvSpPr>
          <p:cNvPr id="596" name="Google Shape;596;p54"/>
          <p:cNvSpPr txBox="1"/>
          <p:nvPr>
            <p:ph idx="3"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Pro Tip">
  <p:cSld name="CUSTOM_17_2_1_2_3_2_1">
    <p:spTree>
      <p:nvGrpSpPr>
        <p:cNvPr id="597"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99" name="Google Shape;599;p55"/>
          <p:cNvSpPr txBox="1"/>
          <p:nvPr>
            <p:ph type="title"/>
          </p:nvPr>
        </p:nvSpPr>
        <p:spPr>
          <a:xfrm>
            <a:off x="237100" y="3396650"/>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Oswald"/>
                <a:ea typeface="Oswald"/>
                <a:cs typeface="Oswald"/>
                <a:sym typeface="Oswald"/>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00" name="Google Shape;60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601" name="Google Shape;601;p55"/>
          <p:cNvSpPr txBox="1"/>
          <p:nvPr/>
        </p:nvSpPr>
        <p:spPr>
          <a:xfrm>
            <a:off x="274350" y="2544575"/>
            <a:ext cx="8595300" cy="458400"/>
          </a:xfrm>
          <a:prstGeom prst="rect">
            <a:avLst/>
          </a:prstGeom>
          <a:noFill/>
          <a:ln>
            <a:noFill/>
          </a:ln>
        </p:spPr>
        <p:txBody>
          <a:bodyPr anchorCtr="0" anchor="t" bIns="0" lIns="0" spcFirstLastPara="1" rIns="0" wrap="square" tIns="0">
            <a:noAutofit/>
          </a:bodyPr>
          <a:lstStyle/>
          <a:p>
            <a:pPr indent="0" lvl="0" marL="0" rtl="0" algn="ctr">
              <a:lnSpc>
                <a:spcPct val="110000"/>
              </a:lnSpc>
              <a:spcBef>
                <a:spcPts val="0"/>
              </a:spcBef>
              <a:spcAft>
                <a:spcPts val="0"/>
              </a:spcAft>
              <a:buNone/>
            </a:pPr>
            <a:r>
              <a:rPr lang="en" sz="3600">
                <a:solidFill>
                  <a:srgbClr val="FF0000"/>
                </a:solidFill>
                <a:latin typeface="Oswald"/>
                <a:ea typeface="Oswald"/>
                <a:cs typeface="Oswald"/>
                <a:sym typeface="Oswald"/>
              </a:rPr>
              <a:t>Pro Tip:</a:t>
            </a:r>
            <a:endParaRPr sz="3600">
              <a:solidFill>
                <a:srgbClr val="FF0000"/>
              </a:solidFill>
              <a:latin typeface="Oswald"/>
              <a:ea typeface="Oswald"/>
              <a:cs typeface="Oswald"/>
              <a:sym typeface="Oswald"/>
            </a:endParaRPr>
          </a:p>
        </p:txBody>
      </p:sp>
      <p:cxnSp>
        <p:nvCxnSpPr>
          <p:cNvPr id="602" name="Google Shape;602;p55"/>
          <p:cNvCxnSpPr/>
          <p:nvPr/>
        </p:nvCxnSpPr>
        <p:spPr>
          <a:xfrm>
            <a:off x="2298900" y="3234725"/>
            <a:ext cx="4546200" cy="0"/>
          </a:xfrm>
          <a:prstGeom prst="straightConnector1">
            <a:avLst/>
          </a:prstGeom>
          <a:noFill/>
          <a:ln cap="flat" cmpd="sng" w="9525">
            <a:solidFill>
              <a:srgbClr val="000000"/>
            </a:solidFill>
            <a:prstDash val="solid"/>
            <a:round/>
            <a:headEnd len="med" w="med" type="none"/>
            <a:tailEnd len="med" w="med" type="none"/>
          </a:ln>
        </p:spPr>
      </p:cxnSp>
      <p:pic>
        <p:nvPicPr>
          <p:cNvPr id="603" name="Google Shape;603;p55"/>
          <p:cNvPicPr preferRelativeResize="0"/>
          <p:nvPr/>
        </p:nvPicPr>
        <p:blipFill rotWithShape="1">
          <a:blip r:embed="rId3">
            <a:alphaModFix/>
          </a:blip>
          <a:srcRect b="0" l="0" r="0" t="0"/>
          <a:stretch/>
        </p:blipFill>
        <p:spPr>
          <a:xfrm>
            <a:off x="3528475" y="645950"/>
            <a:ext cx="1934650" cy="1714500"/>
          </a:xfrm>
          <a:prstGeom prst="rect">
            <a:avLst/>
          </a:prstGeom>
          <a:noFill/>
          <a:ln>
            <a:noFill/>
          </a:ln>
        </p:spPr>
      </p:pic>
      <p:sp>
        <p:nvSpPr>
          <p:cNvPr id="604" name="Google Shape;604;p5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Watch a Video">
  <p:cSld name="CUSTOM_3">
    <p:spTree>
      <p:nvGrpSpPr>
        <p:cNvPr id="605"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607" name="Google Shape;60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610" name="Google Shape;610;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Oswald Light"/>
                <a:ea typeface="Oswald Light"/>
                <a:cs typeface="Oswald Light"/>
                <a:sym typeface="Oswald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The End">
  <p:cSld name="CUSTOM_7">
    <p:spTree>
      <p:nvGrpSpPr>
        <p:cNvPr id="613"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
        <p:nvSpPr>
          <p:cNvPr id="618" name="Google Shape;618;p5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1.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4350" y="1213825"/>
            <a:ext cx="9144000" cy="1581900"/>
          </a:xfrm>
          <a:prstGeom prst="rect">
            <a:avLst/>
          </a:prstGeom>
        </p:spPr>
        <p:txBody>
          <a:bodyPr anchorCtr="0" anchor="ctr" bIns="0" lIns="3108950" spcFirstLastPara="1" rIns="182875" wrap="square" tIns="0">
            <a:noAutofit/>
          </a:bodyPr>
          <a:lstStyle/>
          <a:p>
            <a:pPr indent="0" lvl="0" marL="0" rtl="0" algn="l">
              <a:spcBef>
                <a:spcPts val="0"/>
              </a:spcBef>
              <a:spcAft>
                <a:spcPts val="0"/>
              </a:spcAft>
              <a:buNone/>
            </a:pPr>
            <a:r>
              <a:rPr lang="en" sz="4000"/>
              <a:t>Computational Thinking</a:t>
            </a:r>
            <a:endParaRPr sz="4000"/>
          </a:p>
        </p:txBody>
      </p:sp>
      <p:sp>
        <p:nvSpPr>
          <p:cNvPr id="624" name="Google Shape;624;p58"/>
          <p:cNvSpPr txBox="1"/>
          <p:nvPr>
            <p:ph idx="2" type="title"/>
          </p:nvPr>
        </p:nvSpPr>
        <p:spPr>
          <a:xfrm>
            <a:off x="3254000" y="4157175"/>
            <a:ext cx="4373700" cy="434400"/>
          </a:xfrm>
          <a:prstGeom prst="rect">
            <a:avLst/>
          </a:prstGeom>
        </p:spPr>
        <p:txBody>
          <a:bodyPr anchorCtr="0" anchor="ctr" bIns="0" lIns="640075" spcFirstLastPara="1" rIns="91425" wrap="square" tIns="0">
            <a:noAutofit/>
          </a:bodyPr>
          <a:lstStyle/>
          <a:p>
            <a:pPr indent="0" lvl="0" marL="0" rtl="0" algn="r">
              <a:spcBef>
                <a:spcPts val="0"/>
              </a:spcBef>
              <a:spcAft>
                <a:spcPts val="0"/>
              </a:spcAft>
              <a:buNone/>
            </a:pPr>
            <a:r>
              <a:rPr lang="en"/>
              <a:t>Module</a:t>
            </a:r>
            <a:r>
              <a:rPr lang="en"/>
              <a:t>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pic>
        <p:nvPicPr>
          <p:cNvPr id="688" name="Google Shape;688;p67"/>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89" name="Google Shape;689;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Abstraction  </a:t>
            </a:r>
            <a:endParaRPr>
              <a:solidFill>
                <a:schemeClr val="dk1"/>
              </a:solidFill>
            </a:endParaRPr>
          </a:p>
        </p:txBody>
      </p:sp>
      <p:sp>
        <p:nvSpPr>
          <p:cNvPr id="690" name="Google Shape;690;p67"/>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Once patterns are recognized, we use </a:t>
            </a:r>
            <a:r>
              <a:rPr b="1" lang="en">
                <a:highlight>
                  <a:srgbClr val="FFFF00"/>
                </a:highlight>
              </a:rPr>
              <a:t>abstraction</a:t>
            </a:r>
            <a:r>
              <a:rPr lang="en"/>
              <a:t> to focus on important and relevant information and filter out what </a:t>
            </a:r>
            <a:br>
              <a:rPr lang="en"/>
            </a:br>
            <a:r>
              <a:rPr lang="en"/>
              <a:t>is not needed to solve our problem. </a:t>
            </a:r>
            <a:endParaRPr/>
          </a:p>
        </p:txBody>
      </p:sp>
      <p:sp>
        <p:nvSpPr>
          <p:cNvPr id="691" name="Google Shape;691;p6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92" name="Google Shape;692;p67"/>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68"/>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an algorithm?</a:t>
            </a:r>
            <a:endParaRPr/>
          </a:p>
        </p:txBody>
      </p:sp>
      <p:sp>
        <p:nvSpPr>
          <p:cNvPr id="698" name="Google Shape;698;p6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6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04" name="Google Shape;704;p69"/>
          <p:cNvSpPr txBox="1"/>
          <p:nvPr>
            <p:ph idx="1" type="subTitle"/>
          </p:nvPr>
        </p:nvSpPr>
        <p:spPr>
          <a:xfrm>
            <a:off x="124350" y="1039700"/>
            <a:ext cx="90636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After the other steps are </a:t>
            </a:r>
            <a:br>
              <a:rPr lang="en" sz="2800"/>
            </a:br>
            <a:r>
              <a:rPr lang="en" sz="2800"/>
              <a:t>complete, it is time for a plan. </a:t>
            </a:r>
            <a:br>
              <a:rPr lang="en" sz="2800"/>
            </a:br>
            <a:r>
              <a:rPr lang="en" sz="2800"/>
              <a:t>An </a:t>
            </a:r>
            <a:r>
              <a:rPr b="1" lang="en" sz="2800">
                <a:highlight>
                  <a:srgbClr val="FFFF00"/>
                </a:highlight>
              </a:rPr>
              <a:t>algorithm</a:t>
            </a:r>
            <a:r>
              <a:rPr lang="en" sz="2800"/>
              <a:t> is a set of step-by-step instructions that provide a solution to the problem. </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to Solve a Puzzle </a:t>
            </a:r>
            <a:endParaRPr/>
          </a:p>
        </p:txBody>
      </p:sp>
      <p:sp>
        <p:nvSpPr>
          <p:cNvPr id="710" name="Google Shape;710;p70"/>
          <p:cNvSpPr/>
          <p:nvPr/>
        </p:nvSpPr>
        <p:spPr>
          <a:xfrm>
            <a:off x="1065151" y="79755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Choose a puzzle </a:t>
            </a:r>
            <a:endParaRPr>
              <a:latin typeface="Roboto"/>
              <a:ea typeface="Roboto"/>
              <a:cs typeface="Roboto"/>
              <a:sym typeface="Roboto"/>
            </a:endParaRPr>
          </a:p>
        </p:txBody>
      </p:sp>
      <p:grpSp>
        <p:nvGrpSpPr>
          <p:cNvPr id="711" name="Google Shape;711;p70"/>
          <p:cNvGrpSpPr/>
          <p:nvPr/>
        </p:nvGrpSpPr>
        <p:grpSpPr>
          <a:xfrm>
            <a:off x="377061" y="797455"/>
            <a:ext cx="596970" cy="373673"/>
            <a:chOff x="457200" y="1466425"/>
            <a:chExt cx="776900" cy="486300"/>
          </a:xfrm>
        </p:grpSpPr>
        <p:sp>
          <p:nvSpPr>
            <p:cNvPr id="712" name="Google Shape;71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01</a:t>
              </a:r>
              <a:endParaRPr sz="2200">
                <a:latin typeface="Roboto Light"/>
                <a:ea typeface="Roboto Light"/>
                <a:cs typeface="Roboto Light"/>
                <a:sym typeface="Roboto Light"/>
              </a:endParaRPr>
            </a:p>
          </p:txBody>
        </p:sp>
        <p:sp>
          <p:nvSpPr>
            <p:cNvPr id="713" name="Google Shape;71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4" name="Google Shape;714;p70"/>
          <p:cNvSpPr/>
          <p:nvPr/>
        </p:nvSpPr>
        <p:spPr>
          <a:xfrm>
            <a:off x="1065151" y="125177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Flip all pieces face up</a:t>
            </a:r>
            <a:endParaRPr>
              <a:latin typeface="Roboto"/>
              <a:ea typeface="Roboto"/>
              <a:cs typeface="Roboto"/>
              <a:sym typeface="Roboto"/>
            </a:endParaRPr>
          </a:p>
        </p:txBody>
      </p:sp>
      <p:grpSp>
        <p:nvGrpSpPr>
          <p:cNvPr id="715" name="Google Shape;715;p70"/>
          <p:cNvGrpSpPr/>
          <p:nvPr/>
        </p:nvGrpSpPr>
        <p:grpSpPr>
          <a:xfrm>
            <a:off x="377061" y="1251675"/>
            <a:ext cx="596970" cy="373673"/>
            <a:chOff x="457200" y="1466425"/>
            <a:chExt cx="776900" cy="486300"/>
          </a:xfrm>
        </p:grpSpPr>
        <p:sp>
          <p:nvSpPr>
            <p:cNvPr id="716" name="Google Shape;71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02</a:t>
              </a:r>
              <a:endParaRPr sz="2200">
                <a:latin typeface="Roboto Light"/>
                <a:ea typeface="Roboto Light"/>
                <a:cs typeface="Roboto Light"/>
                <a:sym typeface="Roboto Light"/>
              </a:endParaRPr>
            </a:p>
          </p:txBody>
        </p:sp>
        <p:sp>
          <p:nvSpPr>
            <p:cNvPr id="717" name="Google Shape;71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18" name="Google Shape;718;p70"/>
          <p:cNvSpPr/>
          <p:nvPr/>
        </p:nvSpPr>
        <p:spPr>
          <a:xfrm>
            <a:off x="1065151" y="170599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Find all the edge pieces.</a:t>
            </a:r>
            <a:endParaRPr>
              <a:latin typeface="Roboto"/>
              <a:ea typeface="Roboto"/>
              <a:cs typeface="Roboto"/>
              <a:sym typeface="Roboto"/>
            </a:endParaRPr>
          </a:p>
        </p:txBody>
      </p:sp>
      <p:grpSp>
        <p:nvGrpSpPr>
          <p:cNvPr id="719" name="Google Shape;719;p70"/>
          <p:cNvGrpSpPr/>
          <p:nvPr/>
        </p:nvGrpSpPr>
        <p:grpSpPr>
          <a:xfrm>
            <a:off x="377061" y="1705896"/>
            <a:ext cx="596970" cy="373673"/>
            <a:chOff x="457200" y="1466425"/>
            <a:chExt cx="776900" cy="486300"/>
          </a:xfrm>
        </p:grpSpPr>
        <p:sp>
          <p:nvSpPr>
            <p:cNvPr id="720" name="Google Shape;72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03</a:t>
              </a:r>
              <a:endParaRPr sz="2200">
                <a:latin typeface="Roboto Light"/>
                <a:ea typeface="Roboto Light"/>
                <a:cs typeface="Roboto Light"/>
                <a:sym typeface="Roboto Light"/>
              </a:endParaRPr>
            </a:p>
          </p:txBody>
        </p:sp>
        <p:sp>
          <p:nvSpPr>
            <p:cNvPr id="721" name="Google Shape;72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2" name="Google Shape;722;p70"/>
          <p:cNvSpPr/>
          <p:nvPr/>
        </p:nvSpPr>
        <p:spPr>
          <a:xfrm>
            <a:off x="1065151" y="2160210"/>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Use edge pieces to create frame.</a:t>
            </a:r>
            <a:endParaRPr>
              <a:latin typeface="Roboto"/>
              <a:ea typeface="Roboto"/>
              <a:cs typeface="Roboto"/>
              <a:sym typeface="Roboto"/>
            </a:endParaRPr>
          </a:p>
        </p:txBody>
      </p:sp>
      <p:grpSp>
        <p:nvGrpSpPr>
          <p:cNvPr id="723" name="Google Shape;723;p70"/>
          <p:cNvGrpSpPr/>
          <p:nvPr/>
        </p:nvGrpSpPr>
        <p:grpSpPr>
          <a:xfrm>
            <a:off x="377061" y="2160117"/>
            <a:ext cx="596970" cy="373673"/>
            <a:chOff x="457200" y="1466425"/>
            <a:chExt cx="776900" cy="486300"/>
          </a:xfrm>
        </p:grpSpPr>
        <p:sp>
          <p:nvSpPr>
            <p:cNvPr id="724" name="Google Shape;72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04</a:t>
              </a:r>
              <a:endParaRPr sz="2200">
                <a:latin typeface="Roboto Light"/>
                <a:ea typeface="Roboto Light"/>
                <a:cs typeface="Roboto Light"/>
                <a:sym typeface="Roboto Light"/>
              </a:endParaRPr>
            </a:p>
          </p:txBody>
        </p:sp>
        <p:sp>
          <p:nvSpPr>
            <p:cNvPr id="725" name="Google Shape;72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26" name="Google Shape;726;p70"/>
          <p:cNvSpPr/>
          <p:nvPr/>
        </p:nvSpPr>
        <p:spPr>
          <a:xfrm>
            <a:off x="1065151" y="2614439"/>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Group the remaining pieces by color.</a:t>
            </a:r>
            <a:endParaRPr>
              <a:latin typeface="Roboto"/>
              <a:ea typeface="Roboto"/>
              <a:cs typeface="Roboto"/>
              <a:sym typeface="Roboto"/>
            </a:endParaRPr>
          </a:p>
        </p:txBody>
      </p:sp>
      <p:grpSp>
        <p:nvGrpSpPr>
          <p:cNvPr id="727" name="Google Shape;727;p70"/>
          <p:cNvGrpSpPr/>
          <p:nvPr/>
        </p:nvGrpSpPr>
        <p:grpSpPr>
          <a:xfrm>
            <a:off x="377061" y="2614347"/>
            <a:ext cx="596970" cy="373673"/>
            <a:chOff x="457200" y="1466425"/>
            <a:chExt cx="776900" cy="486300"/>
          </a:xfrm>
        </p:grpSpPr>
        <p:sp>
          <p:nvSpPr>
            <p:cNvPr id="728" name="Google Shape;728;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05</a:t>
              </a:r>
              <a:endParaRPr sz="2200">
                <a:latin typeface="Roboto Light"/>
                <a:ea typeface="Roboto Light"/>
                <a:cs typeface="Roboto Light"/>
                <a:sym typeface="Roboto Light"/>
              </a:endParaRPr>
            </a:p>
          </p:txBody>
        </p:sp>
        <p:sp>
          <p:nvSpPr>
            <p:cNvPr id="729" name="Google Shape;729;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0" name="Google Shape;730;p70"/>
          <p:cNvSpPr/>
          <p:nvPr/>
        </p:nvSpPr>
        <p:spPr>
          <a:xfrm>
            <a:off x="1065151" y="3068697"/>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In each color group, find the special pieces</a:t>
            </a:r>
            <a:endParaRPr>
              <a:latin typeface="Roboto"/>
              <a:ea typeface="Roboto"/>
              <a:cs typeface="Roboto"/>
              <a:sym typeface="Roboto"/>
            </a:endParaRPr>
          </a:p>
        </p:txBody>
      </p:sp>
      <p:grpSp>
        <p:nvGrpSpPr>
          <p:cNvPr id="731" name="Google Shape;731;p70"/>
          <p:cNvGrpSpPr/>
          <p:nvPr/>
        </p:nvGrpSpPr>
        <p:grpSpPr>
          <a:xfrm>
            <a:off x="377061" y="3068606"/>
            <a:ext cx="596970" cy="373673"/>
            <a:chOff x="457200" y="1466425"/>
            <a:chExt cx="776900" cy="486300"/>
          </a:xfrm>
        </p:grpSpPr>
        <p:sp>
          <p:nvSpPr>
            <p:cNvPr id="732" name="Google Shape;732;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06</a:t>
              </a:r>
              <a:endParaRPr sz="2200">
                <a:latin typeface="Roboto Light"/>
                <a:ea typeface="Roboto Light"/>
                <a:cs typeface="Roboto Light"/>
                <a:sym typeface="Roboto Light"/>
              </a:endParaRPr>
            </a:p>
          </p:txBody>
        </p:sp>
        <p:sp>
          <p:nvSpPr>
            <p:cNvPr id="733" name="Google Shape;733;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4" name="Google Shape;734;p70"/>
          <p:cNvSpPr/>
          <p:nvPr/>
        </p:nvSpPr>
        <p:spPr>
          <a:xfrm>
            <a:off x="1065151" y="3523013"/>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Break down the image into small sections</a:t>
            </a:r>
            <a:endParaRPr>
              <a:latin typeface="Roboto"/>
              <a:ea typeface="Roboto"/>
              <a:cs typeface="Roboto"/>
              <a:sym typeface="Roboto"/>
            </a:endParaRPr>
          </a:p>
        </p:txBody>
      </p:sp>
      <p:grpSp>
        <p:nvGrpSpPr>
          <p:cNvPr id="735" name="Google Shape;735;p70"/>
          <p:cNvGrpSpPr/>
          <p:nvPr/>
        </p:nvGrpSpPr>
        <p:grpSpPr>
          <a:xfrm>
            <a:off x="377061" y="3522923"/>
            <a:ext cx="596970" cy="373673"/>
            <a:chOff x="457200" y="1466425"/>
            <a:chExt cx="776900" cy="486300"/>
          </a:xfrm>
        </p:grpSpPr>
        <p:sp>
          <p:nvSpPr>
            <p:cNvPr id="736" name="Google Shape;736;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07</a:t>
              </a:r>
              <a:endParaRPr sz="2200">
                <a:latin typeface="Roboto Light"/>
                <a:ea typeface="Roboto Light"/>
                <a:cs typeface="Roboto Light"/>
                <a:sym typeface="Roboto Light"/>
              </a:endParaRPr>
            </a:p>
          </p:txBody>
        </p:sp>
        <p:sp>
          <p:nvSpPr>
            <p:cNvPr id="737" name="Google Shape;737;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38" name="Google Shape;738;p70"/>
          <p:cNvSpPr/>
          <p:nvPr/>
        </p:nvSpPr>
        <p:spPr>
          <a:xfrm>
            <a:off x="1065151" y="3977242"/>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Work on one section at a time, paying attention to colors and special pieces</a:t>
            </a:r>
            <a:endParaRPr>
              <a:latin typeface="Roboto"/>
              <a:ea typeface="Roboto"/>
              <a:cs typeface="Roboto"/>
              <a:sym typeface="Roboto"/>
            </a:endParaRPr>
          </a:p>
        </p:txBody>
      </p:sp>
      <p:grpSp>
        <p:nvGrpSpPr>
          <p:cNvPr id="739" name="Google Shape;739;p70"/>
          <p:cNvGrpSpPr/>
          <p:nvPr/>
        </p:nvGrpSpPr>
        <p:grpSpPr>
          <a:xfrm>
            <a:off x="377061" y="3977153"/>
            <a:ext cx="596970" cy="373673"/>
            <a:chOff x="457200" y="1466425"/>
            <a:chExt cx="776900" cy="486300"/>
          </a:xfrm>
        </p:grpSpPr>
        <p:sp>
          <p:nvSpPr>
            <p:cNvPr id="740" name="Google Shape;740;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08</a:t>
              </a:r>
              <a:endParaRPr sz="2200">
                <a:latin typeface="Roboto Light"/>
                <a:ea typeface="Roboto Light"/>
                <a:cs typeface="Roboto Light"/>
                <a:sym typeface="Roboto Light"/>
              </a:endParaRPr>
            </a:p>
          </p:txBody>
        </p:sp>
        <p:sp>
          <p:nvSpPr>
            <p:cNvPr id="741" name="Google Shape;741;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
        <p:nvSpPr>
          <p:cNvPr id="742" name="Google Shape;742;p70"/>
          <p:cNvSpPr/>
          <p:nvPr/>
        </p:nvSpPr>
        <p:spPr>
          <a:xfrm>
            <a:off x="1065151" y="4431501"/>
            <a:ext cx="6609000" cy="373800"/>
          </a:xfrm>
          <a:prstGeom prst="roundRect">
            <a:avLst>
              <a:gd fmla="val 16667" name="adj"/>
            </a:avLst>
          </a:prstGeom>
          <a:solidFill>
            <a:srgbClr val="F3F3F3"/>
          </a:solidFill>
          <a:ln>
            <a:noFill/>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a:ea typeface="Roboto"/>
                <a:cs typeface="Roboto"/>
                <a:sym typeface="Roboto"/>
              </a:rPr>
              <a:t>Join completed section inside of frame. </a:t>
            </a:r>
            <a:endParaRPr>
              <a:latin typeface="Roboto"/>
              <a:ea typeface="Roboto"/>
              <a:cs typeface="Roboto"/>
              <a:sym typeface="Roboto"/>
            </a:endParaRPr>
          </a:p>
        </p:txBody>
      </p:sp>
      <p:grpSp>
        <p:nvGrpSpPr>
          <p:cNvPr id="743" name="Google Shape;743;p70"/>
          <p:cNvGrpSpPr/>
          <p:nvPr/>
        </p:nvGrpSpPr>
        <p:grpSpPr>
          <a:xfrm>
            <a:off x="377061" y="4431413"/>
            <a:ext cx="596970" cy="373673"/>
            <a:chOff x="457200" y="1466425"/>
            <a:chExt cx="776900" cy="486300"/>
          </a:xfrm>
        </p:grpSpPr>
        <p:sp>
          <p:nvSpPr>
            <p:cNvPr id="744" name="Google Shape;744;p70"/>
            <p:cNvSpPr/>
            <p:nvPr/>
          </p:nvSpPr>
          <p:spPr>
            <a:xfrm>
              <a:off x="457200" y="1466425"/>
              <a:ext cx="695400" cy="486300"/>
            </a:xfrm>
            <a:prstGeom prst="roundRect">
              <a:avLst>
                <a:gd fmla="val 16667" name="adj"/>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latin typeface="Roboto Light"/>
                  <a:ea typeface="Roboto Light"/>
                  <a:cs typeface="Roboto Light"/>
                  <a:sym typeface="Roboto Light"/>
                </a:rPr>
                <a:t>09</a:t>
              </a:r>
              <a:endParaRPr sz="2200">
                <a:latin typeface="Roboto Light"/>
                <a:ea typeface="Roboto Light"/>
                <a:cs typeface="Roboto Light"/>
                <a:sym typeface="Roboto Light"/>
              </a:endParaRPr>
            </a:p>
          </p:txBody>
        </p:sp>
        <p:sp>
          <p:nvSpPr>
            <p:cNvPr id="745" name="Google Shape;745;p70"/>
            <p:cNvSpPr/>
            <p:nvPr/>
          </p:nvSpPr>
          <p:spPr>
            <a:xfrm rot="5400000">
              <a:off x="973100" y="1624950"/>
              <a:ext cx="333375" cy="188625"/>
            </a:xfrm>
            <a:prstGeom prst="flowChartExtract">
              <a:avLst/>
            </a:prstGeom>
            <a:solidFill>
              <a:srgbClr val="9EE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oboto Light"/>
                <a:ea typeface="Roboto Light"/>
                <a:cs typeface="Roboto Light"/>
                <a:sym typeface="Roboto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71"/>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How do we apply computational thinking to solve coding challenges? </a:t>
            </a:r>
            <a:endParaRPr/>
          </a:p>
        </p:txBody>
      </p:sp>
      <p:sp>
        <p:nvSpPr>
          <p:cNvPr id="751" name="Google Shape;751;p7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cxnSp>
        <p:nvCxnSpPr>
          <p:cNvPr id="756" name="Google Shape;756;p72"/>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7" name="Google Shape;757;p72"/>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8" name="Google Shape;758;p72"/>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759" name="Google Shape;759;p72"/>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760" name="Google Shape;760;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Our Problem-Solving Tools of the Trade	</a:t>
            </a:r>
            <a:endParaRPr/>
          </a:p>
        </p:txBody>
      </p:sp>
      <p:sp>
        <p:nvSpPr>
          <p:cNvPr id="761" name="Google Shape;761;p7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62" name="Google Shape;762;p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User stories and acceptance criteria help us clarify the scope of the </a:t>
            </a:r>
            <a:br>
              <a:rPr lang="en"/>
            </a:br>
            <a:r>
              <a:rPr lang="en"/>
              <a:t>problem and break it down into manageable parts.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3" name="Google Shape;763;p72"/>
          <p:cNvSpPr/>
          <p:nvPr/>
        </p:nvSpPr>
        <p:spPr>
          <a:xfrm>
            <a:off x="4631118" y="2393859"/>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72"/>
          <p:cNvSpPr/>
          <p:nvPr/>
        </p:nvSpPr>
        <p:spPr>
          <a:xfrm>
            <a:off x="290400" y="2393714"/>
            <a:ext cx="4069500" cy="1750200"/>
          </a:xfrm>
          <a:prstGeom prst="rect">
            <a:avLst/>
          </a:prstGeom>
          <a:solidFill>
            <a:srgbClr val="F2F5F9"/>
          </a:solidFill>
          <a:ln cap="flat" cmpd="sng" w="76200">
            <a:solidFill>
              <a:srgbClr val="FFFF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72"/>
          <p:cNvSpPr/>
          <p:nvPr/>
        </p:nvSpPr>
        <p:spPr>
          <a:xfrm>
            <a:off x="3594727" y="1757100"/>
            <a:ext cx="1686870" cy="314183"/>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766" name="Google Shape;766;p72"/>
          <p:cNvCxnSpPr>
            <a:stCxn id="765" idx="1"/>
            <a:endCxn id="764"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767" name="Google Shape;767;p72"/>
          <p:cNvCxnSpPr>
            <a:stCxn id="765" idx="3"/>
            <a:endCxn id="763"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768" name="Google Shape;768;p72"/>
          <p:cNvSpPr/>
          <p:nvPr/>
        </p:nvSpPr>
        <p:spPr>
          <a:xfrm>
            <a:off x="1042188"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69" name="Google Shape;769;p72"/>
          <p:cNvSpPr/>
          <p:nvPr/>
        </p:nvSpPr>
        <p:spPr>
          <a:xfrm>
            <a:off x="2374424"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0" name="Google Shape;770;p72"/>
          <p:cNvSpPr/>
          <p:nvPr/>
        </p:nvSpPr>
        <p:spPr>
          <a:xfrm>
            <a:off x="376142"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1" name="Google Shape;771;p72"/>
          <p:cNvSpPr/>
          <p:nvPr/>
        </p:nvSpPr>
        <p:spPr>
          <a:xfrm>
            <a:off x="2343294"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772" name="Google Shape;772;p72"/>
          <p:cNvSpPr/>
          <p:nvPr/>
        </p:nvSpPr>
        <p:spPr>
          <a:xfrm>
            <a:off x="4716860" y="3652198"/>
            <a:ext cx="1882834"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773" name="Google Shape;773;p72"/>
          <p:cNvSpPr/>
          <p:nvPr/>
        </p:nvSpPr>
        <p:spPr>
          <a:xfrm>
            <a:off x="6684011" y="3652198"/>
            <a:ext cx="1936361" cy="327784"/>
          </a:xfrm>
          <a:prstGeom prst="flowChartProcess">
            <a:avLst/>
          </a:prstGeom>
          <a:solidFill>
            <a:srgbClr val="00D6C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774" name="Google Shape;774;p72"/>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5" name="Google Shape;775;p72"/>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76" name="Google Shape;776;p72"/>
          <p:cNvSpPr/>
          <p:nvPr/>
        </p:nvSpPr>
        <p:spPr>
          <a:xfrm>
            <a:off x="5382906"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sp>
        <p:nvSpPr>
          <p:cNvPr id="777" name="Google Shape;777;p72"/>
          <p:cNvSpPr/>
          <p:nvPr/>
        </p:nvSpPr>
        <p:spPr>
          <a:xfrm>
            <a:off x="6715141" y="4494541"/>
            <a:ext cx="1233832" cy="327784"/>
          </a:xfrm>
          <a:prstGeom prst="flowChartProcess">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FFFFFF"/>
                </a:solidFill>
                <a:latin typeface="Roboto"/>
                <a:ea typeface="Roboto"/>
                <a:cs typeface="Roboto"/>
                <a:sym typeface="Roboto"/>
              </a:rPr>
              <a:t>Task</a:t>
            </a:r>
            <a:endParaRPr sz="1600">
              <a:solidFill>
                <a:srgbClr val="FFFFFF"/>
              </a:solidFill>
              <a:latin typeface="Roboto"/>
              <a:ea typeface="Roboto"/>
              <a:cs typeface="Roboto"/>
              <a:sym typeface="Roboto"/>
            </a:endParaRPr>
          </a:p>
        </p:txBody>
      </p:sp>
      <p:cxnSp>
        <p:nvCxnSpPr>
          <p:cNvPr id="778" name="Google Shape;778;p72"/>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779" name="Google Shape;779;p72"/>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780" name="Google Shape;780;p72"/>
          <p:cNvSpPr/>
          <p:nvPr/>
        </p:nvSpPr>
        <p:spPr>
          <a:xfrm>
            <a:off x="1065956"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781" name="Google Shape;781;p72"/>
          <p:cNvSpPr/>
          <p:nvPr/>
        </p:nvSpPr>
        <p:spPr>
          <a:xfrm>
            <a:off x="5331579" y="2530533"/>
            <a:ext cx="2566077" cy="416616"/>
          </a:xfrm>
          <a:prstGeom prst="flowChartProcess">
            <a:avLst/>
          </a:prstGeom>
          <a:solidFill>
            <a:srgbClr val="1475D4"/>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73"/>
          <p:cNvSpPr txBox="1"/>
          <p:nvPr>
            <p:ph idx="1" type="subTitle"/>
          </p:nvPr>
        </p:nvSpPr>
        <p:spPr>
          <a:xfrm>
            <a:off x="135750" y="1039700"/>
            <a:ext cx="90522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lang="en" sz="2800"/>
              <a:t>A </a:t>
            </a:r>
            <a:r>
              <a:rPr b="1" lang="en" sz="2800">
                <a:highlight>
                  <a:srgbClr val="FFFF00"/>
                </a:highlight>
              </a:rPr>
              <a:t>user story</a:t>
            </a:r>
            <a:r>
              <a:rPr lang="en" sz="2800"/>
              <a:t> helps us identify the end goal and communicate how the solution will meet that goal. </a:t>
            </a:r>
            <a:endParaRPr sz="2800"/>
          </a:p>
        </p:txBody>
      </p:sp>
      <p:sp>
        <p:nvSpPr>
          <p:cNvPr id="787" name="Google Shape;787;p7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4"/>
          <p:cNvSpPr/>
          <p:nvPr/>
        </p:nvSpPr>
        <p:spPr>
          <a:xfrm>
            <a:off x="284000" y="1100700"/>
            <a:ext cx="8040300" cy="19686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user story follows a specific format: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As a </a:t>
            </a:r>
            <a:r>
              <a:rPr b="1" lang="en" sz="3200">
                <a:solidFill>
                  <a:schemeClr val="dk1"/>
                </a:solidFill>
                <a:highlight>
                  <a:srgbClr val="FF992D"/>
                </a:highlight>
              </a:rPr>
              <a:t>[user]</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3200">
                <a:solidFill>
                  <a:schemeClr val="dk1"/>
                </a:solidFill>
                <a:latin typeface="Roboto Light"/>
                <a:ea typeface="Roboto Light"/>
                <a:cs typeface="Roboto Light"/>
                <a:sym typeface="Roboto Light"/>
              </a:rPr>
              <a:t>I want to </a:t>
            </a:r>
            <a:r>
              <a:rPr b="1" lang="en" sz="3200">
                <a:solidFill>
                  <a:schemeClr val="dk1"/>
                </a:solidFill>
                <a:highlight>
                  <a:srgbClr val="FECF48"/>
                </a:highlight>
              </a:rPr>
              <a:t>[do something]</a:t>
            </a:r>
            <a:r>
              <a:rPr lang="en" sz="3200">
                <a:solidFill>
                  <a:schemeClr val="dk1"/>
                </a:solidFill>
                <a:latin typeface="Roboto Light"/>
                <a:ea typeface="Roboto Light"/>
                <a:cs typeface="Roboto Light"/>
                <a:sym typeface="Roboto Light"/>
              </a:rPr>
              <a:t>,</a:t>
            </a:r>
            <a:endParaRPr sz="3200">
              <a:solidFill>
                <a:schemeClr val="dk1"/>
              </a:solidFill>
              <a:latin typeface="Roboto Light"/>
              <a:ea typeface="Roboto Light"/>
              <a:cs typeface="Roboto Light"/>
              <a:sym typeface="Roboto Light"/>
            </a:endParaRPr>
          </a:p>
          <a:p>
            <a:pPr indent="0" lvl="0" marL="0" rtl="0" algn="l">
              <a:lnSpc>
                <a:spcPct val="115000"/>
              </a:lnSpc>
              <a:spcBef>
                <a:spcPts val="0"/>
              </a:spcBef>
              <a:spcAft>
                <a:spcPts val="0"/>
              </a:spcAft>
              <a:buNone/>
            </a:pPr>
            <a:r>
              <a:rPr lang="en" sz="3200">
                <a:solidFill>
                  <a:schemeClr val="dk1"/>
                </a:solidFill>
                <a:latin typeface="Roboto Light"/>
                <a:ea typeface="Roboto Light"/>
                <a:cs typeface="Roboto Light"/>
                <a:sym typeface="Roboto Light"/>
              </a:rPr>
              <a:t>so that I can </a:t>
            </a:r>
            <a:r>
              <a:rPr b="1" lang="en" sz="3200">
                <a:solidFill>
                  <a:schemeClr val="dk1"/>
                </a:solidFill>
                <a:highlight>
                  <a:srgbClr val="9EE244"/>
                </a:highlight>
              </a:rPr>
              <a:t>[realize a reward]</a:t>
            </a:r>
            <a:r>
              <a:rPr lang="en" sz="3200">
                <a:solidFill>
                  <a:schemeClr val="dk1"/>
                </a:solidFill>
                <a:latin typeface="Roboto Light"/>
                <a:ea typeface="Roboto Light"/>
                <a:cs typeface="Roboto Light"/>
                <a:sym typeface="Roboto Light"/>
              </a:rPr>
              <a:t>.</a:t>
            </a:r>
            <a:endParaRPr sz="1600"/>
          </a:p>
        </p:txBody>
      </p:sp>
      <p:sp>
        <p:nvSpPr>
          <p:cNvPr id="794" name="Google Shape;794;p74"/>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795" name="Google Shape;795;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Identifying Goals and Rewards: User Stories	</a:t>
            </a:r>
            <a:endParaRPr/>
          </a:p>
        </p:txBody>
      </p:sp>
      <p:sp>
        <p:nvSpPr>
          <p:cNvPr id="796" name="Google Shape;796;p74"/>
          <p:cNvSpPr/>
          <p:nvPr/>
        </p:nvSpPr>
        <p:spPr>
          <a:xfrm>
            <a:off x="6394975" y="1248738"/>
            <a:ext cx="1672500" cy="1672500"/>
          </a:xfrm>
          <a:prstGeom prst="ellipse">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7" name="Google Shape;797;p74"/>
          <p:cNvPicPr preferRelativeResize="0"/>
          <p:nvPr/>
        </p:nvPicPr>
        <p:blipFill>
          <a:blip r:embed="rId3">
            <a:alphaModFix/>
          </a:blip>
          <a:stretch>
            <a:fillRect/>
          </a:stretch>
        </p:blipFill>
        <p:spPr>
          <a:xfrm>
            <a:off x="6481069" y="1334839"/>
            <a:ext cx="1500156" cy="1500152"/>
          </a:xfrm>
          <a:prstGeom prst="rect">
            <a:avLst/>
          </a:prstGeom>
          <a:noFill/>
          <a:ln>
            <a:noFill/>
          </a:ln>
        </p:spPr>
      </p:pic>
      <p:graphicFrame>
        <p:nvGraphicFramePr>
          <p:cNvPr id="798" name="Google Shape;798;p74"/>
          <p:cNvGraphicFramePr/>
          <p:nvPr/>
        </p:nvGraphicFramePr>
        <p:xfrm>
          <a:off x="341025" y="3266465"/>
          <a:ext cx="3000000" cy="3000000"/>
        </p:xfrm>
        <a:graphic>
          <a:graphicData uri="http://schemas.openxmlformats.org/drawingml/2006/table">
            <a:tbl>
              <a:tblPr>
                <a:noFill/>
                <a:tableStyleId>{167D0EC9-BCAC-4FD0-A251-DF58BB94A0DC}</a:tableStyleId>
              </a:tblPr>
              <a:tblGrid>
                <a:gridCol w="2099275"/>
                <a:gridCol w="5884000"/>
              </a:tblGrid>
              <a:tr h="500050">
                <a:tc>
                  <a:txBody>
                    <a:bodyPr/>
                    <a:lstStyle/>
                    <a:p>
                      <a:pPr indent="0" lvl="0" marL="0" rtl="0" algn="r">
                        <a:spcBef>
                          <a:spcPts val="0"/>
                        </a:spcBef>
                        <a:spcAft>
                          <a:spcPts val="0"/>
                        </a:spcAft>
                        <a:buNone/>
                      </a:pPr>
                      <a:r>
                        <a:rPr b="1" lang="en" sz="1700">
                          <a:latin typeface="Roboto"/>
                          <a:ea typeface="Roboto"/>
                          <a:cs typeface="Roboto"/>
                          <a:sym typeface="Roboto"/>
                        </a:rPr>
                        <a:t>[user]</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992D"/>
                    </a:solidFill>
                  </a:tcPr>
                </a:tc>
                <a:tc>
                  <a:txBody>
                    <a:bodyPr/>
                    <a:lstStyle/>
                    <a:p>
                      <a:pPr indent="0" lvl="0" marL="0" rtl="0" algn="l">
                        <a:spcBef>
                          <a:spcPts val="0"/>
                        </a:spcBef>
                        <a:spcAft>
                          <a:spcPts val="0"/>
                        </a:spcAft>
                        <a:buNone/>
                      </a:pPr>
                      <a:r>
                        <a:rPr lang="en" sz="1700">
                          <a:latin typeface="Roboto"/>
                          <a:ea typeface="Roboto"/>
                          <a:cs typeface="Roboto"/>
                          <a:sym typeface="Roboto"/>
                        </a:rPr>
                        <a:t>T</a:t>
                      </a:r>
                      <a:r>
                        <a:rPr lang="en" sz="1700">
                          <a:latin typeface="Roboto"/>
                          <a:ea typeface="Roboto"/>
                          <a:cs typeface="Roboto"/>
                          <a:sym typeface="Roboto"/>
                        </a:rPr>
                        <a:t>he end user or customer.</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[do something]</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ECF48"/>
                    </a:solidFill>
                  </a:tcPr>
                </a:tc>
                <a:tc>
                  <a:txBody>
                    <a:bodyPr/>
                    <a:lstStyle/>
                    <a:p>
                      <a:pPr indent="0" lvl="0" marL="0" rtl="0" algn="l">
                        <a:spcBef>
                          <a:spcPts val="0"/>
                        </a:spcBef>
                        <a:spcAft>
                          <a:spcPts val="0"/>
                        </a:spcAft>
                        <a:buNone/>
                      </a:pPr>
                      <a:r>
                        <a:rPr lang="en" sz="1700">
                          <a:latin typeface="Roboto"/>
                          <a:ea typeface="Roboto"/>
                          <a:cs typeface="Roboto"/>
                          <a:sym typeface="Roboto"/>
                        </a:rPr>
                        <a:t>I</a:t>
                      </a:r>
                      <a:r>
                        <a:rPr lang="en" sz="1700">
                          <a:latin typeface="Roboto"/>
                          <a:ea typeface="Roboto"/>
                          <a:cs typeface="Roboto"/>
                          <a:sym typeface="Roboto"/>
                        </a:rPr>
                        <a:t>dentifies the goal the solution must address. </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FFFFF"/>
                    </a:solidFill>
                  </a:tcPr>
                </a:tc>
              </a:tr>
              <a:tr h="500050">
                <a:tc>
                  <a:txBody>
                    <a:bodyPr/>
                    <a:lstStyle/>
                    <a:p>
                      <a:pPr indent="0" lvl="0" marL="0" rtl="0" algn="r">
                        <a:spcBef>
                          <a:spcPts val="0"/>
                        </a:spcBef>
                        <a:spcAft>
                          <a:spcPts val="0"/>
                        </a:spcAft>
                        <a:buNone/>
                      </a:pPr>
                      <a:r>
                        <a:rPr b="1" lang="en" sz="1700">
                          <a:latin typeface="Roboto"/>
                          <a:ea typeface="Roboto"/>
                          <a:cs typeface="Roboto"/>
                          <a:sym typeface="Roboto"/>
                        </a:rPr>
                        <a:t>[realize a reward]</a:t>
                      </a:r>
                      <a:endParaRPr b="1"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EE244"/>
                    </a:solidFill>
                  </a:tcPr>
                </a:tc>
                <a:tc>
                  <a:txBody>
                    <a:bodyPr/>
                    <a:lstStyle/>
                    <a:p>
                      <a:pPr indent="0" lvl="0" marL="0" rtl="0" algn="l">
                        <a:spcBef>
                          <a:spcPts val="0"/>
                        </a:spcBef>
                        <a:spcAft>
                          <a:spcPts val="0"/>
                        </a:spcAft>
                        <a:buNone/>
                      </a:pPr>
                      <a:r>
                        <a:rPr lang="en" sz="1700">
                          <a:latin typeface="Roboto"/>
                          <a:ea typeface="Roboto"/>
                          <a:cs typeface="Roboto"/>
                          <a:sym typeface="Roboto"/>
                        </a:rPr>
                        <a:t>D</a:t>
                      </a:r>
                      <a:r>
                        <a:rPr lang="en" sz="1700">
                          <a:latin typeface="Roboto"/>
                          <a:ea typeface="Roboto"/>
                          <a:cs typeface="Roboto"/>
                          <a:sym typeface="Roboto"/>
                        </a:rPr>
                        <a:t>escribes when the goal is met.</a:t>
                      </a:r>
                      <a:endParaRPr sz="1700">
                        <a:latin typeface="Roboto"/>
                        <a:ea typeface="Roboto"/>
                        <a:cs typeface="Roboto"/>
                        <a:sym typeface="Roboto"/>
                      </a:endParaRPr>
                    </a:p>
                  </a:txBody>
                  <a:tcPr marT="91425" marB="91425" marR="182875" marL="18287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F2F5F9"/>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5"/>
          <p:cNvSpPr txBox="1"/>
          <p:nvPr>
            <p:ph idx="1" type="subTitle"/>
          </p:nvPr>
        </p:nvSpPr>
        <p:spPr>
          <a:xfrm>
            <a:off x="112950" y="1039700"/>
            <a:ext cx="90750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2700">
                <a:solidFill>
                  <a:schemeClr val="dk1"/>
                </a:solidFill>
                <a:highlight>
                  <a:srgbClr val="FFFF00"/>
                </a:highlight>
              </a:rPr>
              <a:t>Acceptance criteria</a:t>
            </a:r>
            <a:r>
              <a:rPr b="1" lang="en" sz="2700">
                <a:solidFill>
                  <a:schemeClr val="dk1"/>
                </a:solidFill>
              </a:rPr>
              <a:t> </a:t>
            </a:r>
            <a:r>
              <a:rPr lang="en" sz="2700">
                <a:solidFill>
                  <a:schemeClr val="dk1"/>
                </a:solidFill>
              </a:rPr>
              <a:t>provide the conditions that must be met for the goal to be accomplished and the solution accepted by the user. </a:t>
            </a:r>
            <a:endParaRPr sz="2900"/>
          </a:p>
        </p:txBody>
      </p:sp>
      <p:sp>
        <p:nvSpPr>
          <p:cNvPr id="804" name="Google Shape;804;p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7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Acceptance criteria define what specific tasks or functions must be done to solve the problem presented in the user story and have a clear pass or fail result. </a:t>
            </a:r>
            <a:br>
              <a:rPr lang="en"/>
            </a:br>
            <a:r>
              <a:rPr lang="en"/>
              <a:t>All criteria must pass for the solution to be accepted.</a:t>
            </a:r>
            <a:endParaRPr/>
          </a:p>
        </p:txBody>
      </p:sp>
      <p:sp>
        <p:nvSpPr>
          <p:cNvPr id="810" name="Google Shape;810;p76"/>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811" name="Google Shape;811;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Getting Specific: Acceptance Criteria	</a:t>
            </a:r>
            <a:endParaRPr>
              <a:solidFill>
                <a:schemeClr val="dk1"/>
              </a:solidFill>
            </a:endParaRPr>
          </a:p>
          <a:p>
            <a:pPr indent="0" lvl="0" marL="0" rtl="0" algn="l">
              <a:spcBef>
                <a:spcPts val="0"/>
              </a:spcBef>
              <a:spcAft>
                <a:spcPts val="0"/>
              </a:spcAft>
              <a:buNone/>
            </a:pPr>
            <a:r>
              <a:t/>
            </a:r>
            <a:endParaRPr/>
          </a:p>
        </p:txBody>
      </p:sp>
      <p:sp>
        <p:nvSpPr>
          <p:cNvPr id="812" name="Google Shape;812;p76"/>
          <p:cNvSpPr/>
          <p:nvPr/>
        </p:nvSpPr>
        <p:spPr>
          <a:xfrm>
            <a:off x="4631118" y="2393859"/>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76"/>
          <p:cNvSpPr/>
          <p:nvPr/>
        </p:nvSpPr>
        <p:spPr>
          <a:xfrm>
            <a:off x="290400" y="2393714"/>
            <a:ext cx="4069500" cy="1750200"/>
          </a:xfrm>
          <a:prstGeom prst="rect">
            <a:avLst/>
          </a:prstGeom>
          <a:solidFill>
            <a:srgbClr val="F2F5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76"/>
          <p:cNvSpPr/>
          <p:nvPr/>
        </p:nvSpPr>
        <p:spPr>
          <a:xfrm>
            <a:off x="3594727" y="1757100"/>
            <a:ext cx="1686870" cy="314183"/>
          </a:xfrm>
          <a:prstGeom prst="flowChartProcess">
            <a:avLst/>
          </a:prstGeom>
          <a:solidFill>
            <a:srgbClr val="04346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Medium"/>
                <a:ea typeface="Roboto Medium"/>
                <a:cs typeface="Roboto Medium"/>
                <a:sym typeface="Roboto Medium"/>
              </a:rPr>
              <a:t>EPIC</a:t>
            </a:r>
            <a:endParaRPr sz="1600">
              <a:solidFill>
                <a:srgbClr val="FFFFFF"/>
              </a:solidFill>
              <a:latin typeface="Roboto Medium"/>
              <a:ea typeface="Roboto Medium"/>
              <a:cs typeface="Roboto Medium"/>
              <a:sym typeface="Roboto Medium"/>
            </a:endParaRPr>
          </a:p>
        </p:txBody>
      </p:sp>
      <p:cxnSp>
        <p:nvCxnSpPr>
          <p:cNvPr id="815" name="Google Shape;815;p76"/>
          <p:cNvCxnSpPr>
            <a:stCxn id="814" idx="1"/>
            <a:endCxn id="813" idx="0"/>
          </p:cNvCxnSpPr>
          <p:nvPr/>
        </p:nvCxnSpPr>
        <p:spPr>
          <a:xfrm flipH="1">
            <a:off x="2325127" y="1914191"/>
            <a:ext cx="1269600" cy="479400"/>
          </a:xfrm>
          <a:prstGeom prst="bentConnector2">
            <a:avLst/>
          </a:prstGeom>
          <a:noFill/>
          <a:ln cap="flat" cmpd="sng" w="9525">
            <a:solidFill>
              <a:srgbClr val="000000"/>
            </a:solidFill>
            <a:prstDash val="solid"/>
            <a:round/>
            <a:headEnd len="med" w="med" type="none"/>
            <a:tailEnd len="med" w="med" type="stealth"/>
          </a:ln>
        </p:spPr>
      </p:cxnSp>
      <p:cxnSp>
        <p:nvCxnSpPr>
          <p:cNvPr id="816" name="Google Shape;816;p76"/>
          <p:cNvCxnSpPr>
            <a:stCxn id="814" idx="3"/>
            <a:endCxn id="812" idx="0"/>
          </p:cNvCxnSpPr>
          <p:nvPr/>
        </p:nvCxnSpPr>
        <p:spPr>
          <a:xfrm>
            <a:off x="5281597" y="1914191"/>
            <a:ext cx="1384200" cy="479700"/>
          </a:xfrm>
          <a:prstGeom prst="bentConnector2">
            <a:avLst/>
          </a:prstGeom>
          <a:noFill/>
          <a:ln cap="flat" cmpd="sng" w="9525">
            <a:solidFill>
              <a:srgbClr val="000000"/>
            </a:solidFill>
            <a:prstDash val="solid"/>
            <a:round/>
            <a:headEnd len="med" w="med" type="none"/>
            <a:tailEnd len="med" w="med" type="stealth"/>
          </a:ln>
        </p:spPr>
      </p:cxnSp>
      <p:sp>
        <p:nvSpPr>
          <p:cNvPr id="817" name="Google Shape;817;p76"/>
          <p:cNvSpPr/>
          <p:nvPr/>
        </p:nvSpPr>
        <p:spPr>
          <a:xfrm>
            <a:off x="1042188"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18" name="Google Shape;818;p76"/>
          <p:cNvSpPr/>
          <p:nvPr/>
        </p:nvSpPr>
        <p:spPr>
          <a:xfrm>
            <a:off x="2374424"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19" name="Google Shape;819;p76"/>
          <p:cNvCxnSpPr/>
          <p:nvPr/>
        </p:nvCxnSpPr>
        <p:spPr>
          <a:xfrm rot="5400000">
            <a:off x="1816783"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20" name="Google Shape;820;p76"/>
          <p:cNvCxnSpPr/>
          <p:nvPr/>
        </p:nvCxnSpPr>
        <p:spPr>
          <a:xfrm flipH="1" rot="-5400000">
            <a:off x="2482789" y="3986173"/>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21" name="Google Shape;821;p76"/>
          <p:cNvSpPr/>
          <p:nvPr/>
        </p:nvSpPr>
        <p:spPr>
          <a:xfrm>
            <a:off x="376142"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2" name="Google Shape;822;p76"/>
          <p:cNvSpPr/>
          <p:nvPr/>
        </p:nvSpPr>
        <p:spPr>
          <a:xfrm>
            <a:off x="1065956"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sp>
        <p:nvSpPr>
          <p:cNvPr id="823" name="Google Shape;823;p76"/>
          <p:cNvSpPr/>
          <p:nvPr/>
        </p:nvSpPr>
        <p:spPr>
          <a:xfrm>
            <a:off x="2343294"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sp>
        <p:nvSpPr>
          <p:cNvPr id="824" name="Google Shape;824;p76"/>
          <p:cNvSpPr/>
          <p:nvPr/>
        </p:nvSpPr>
        <p:spPr>
          <a:xfrm>
            <a:off x="4716860" y="3652198"/>
            <a:ext cx="1882834"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1</a:t>
            </a:r>
            <a:endParaRPr>
              <a:latin typeface="Roboto"/>
              <a:ea typeface="Roboto"/>
              <a:cs typeface="Roboto"/>
              <a:sym typeface="Roboto"/>
            </a:endParaRPr>
          </a:p>
        </p:txBody>
      </p:sp>
      <p:sp>
        <p:nvSpPr>
          <p:cNvPr id="825" name="Google Shape;825;p76"/>
          <p:cNvSpPr/>
          <p:nvPr/>
        </p:nvSpPr>
        <p:spPr>
          <a:xfrm>
            <a:off x="6684011" y="3652198"/>
            <a:ext cx="1936361" cy="327784"/>
          </a:xfrm>
          <a:prstGeom prst="flowChartProcess">
            <a:avLst/>
          </a:prstGeom>
          <a:solidFill>
            <a:srgbClr val="00D6C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Acceptance Criteria 2</a:t>
            </a:r>
            <a:endParaRPr>
              <a:latin typeface="Roboto"/>
              <a:ea typeface="Roboto"/>
              <a:cs typeface="Roboto"/>
              <a:sym typeface="Roboto"/>
            </a:endParaRPr>
          </a:p>
        </p:txBody>
      </p:sp>
      <p:cxnSp>
        <p:nvCxnSpPr>
          <p:cNvPr id="826" name="Google Shape;826;p76"/>
          <p:cNvCxnSpPr/>
          <p:nvPr/>
        </p:nvCxnSpPr>
        <p:spPr>
          <a:xfrm rot="5400000">
            <a:off x="5780600"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27" name="Google Shape;827;p76"/>
          <p:cNvCxnSpPr/>
          <p:nvPr/>
        </p:nvCxnSpPr>
        <p:spPr>
          <a:xfrm flipH="1" rot="-5400000">
            <a:off x="6777650"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
        <p:nvSpPr>
          <p:cNvPr id="828" name="Google Shape;828;p76"/>
          <p:cNvSpPr/>
          <p:nvPr/>
        </p:nvSpPr>
        <p:spPr>
          <a:xfrm>
            <a:off x="5331579" y="2530533"/>
            <a:ext cx="2566077" cy="416616"/>
          </a:xfrm>
          <a:prstGeom prst="flowChartProcess">
            <a:avLst/>
          </a:prstGeom>
          <a:solidFill>
            <a:srgbClr val="1475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Roboto"/>
                <a:ea typeface="Roboto"/>
                <a:cs typeface="Roboto"/>
                <a:sym typeface="Roboto"/>
              </a:rPr>
              <a:t>User Story</a:t>
            </a:r>
            <a:endParaRPr sz="1600">
              <a:solidFill>
                <a:srgbClr val="FFFFFF"/>
              </a:solidFill>
              <a:latin typeface="Roboto"/>
              <a:ea typeface="Roboto"/>
              <a:cs typeface="Roboto"/>
              <a:sym typeface="Roboto"/>
            </a:endParaRPr>
          </a:p>
        </p:txBody>
      </p:sp>
      <p:cxnSp>
        <p:nvCxnSpPr>
          <p:cNvPr id="829" name="Google Shape;829;p76"/>
          <p:cNvCxnSpPr/>
          <p:nvPr/>
        </p:nvCxnSpPr>
        <p:spPr>
          <a:xfrm rot="5400000">
            <a:off x="6157501"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cxnSp>
        <p:nvCxnSpPr>
          <p:cNvPr id="830" name="Google Shape;830;p76"/>
          <p:cNvCxnSpPr/>
          <p:nvPr/>
        </p:nvCxnSpPr>
        <p:spPr>
          <a:xfrm flipH="1" rot="-5400000">
            <a:off x="6823506" y="3986140"/>
            <a:ext cx="350700" cy="666000"/>
          </a:xfrm>
          <a:prstGeom prst="bentConnector3">
            <a:avLst>
              <a:gd fmla="val 50000" name="adj1"/>
            </a:avLst>
          </a:prstGeom>
          <a:noFill/>
          <a:ln cap="flat" cmpd="sng" w="9525">
            <a:solidFill>
              <a:srgbClr val="000000"/>
            </a:solidFill>
            <a:prstDash val="solid"/>
            <a:round/>
            <a:headEnd len="med" w="med" type="none"/>
            <a:tailEnd len="med" w="med" type="stealth"/>
          </a:ln>
        </p:spPr>
      </p:cxnSp>
      <p:sp>
        <p:nvSpPr>
          <p:cNvPr id="831" name="Google Shape;831;p76"/>
          <p:cNvSpPr/>
          <p:nvPr/>
        </p:nvSpPr>
        <p:spPr>
          <a:xfrm>
            <a:off x="5382906"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Roboto"/>
                <a:ea typeface="Roboto"/>
                <a:cs typeface="Roboto"/>
                <a:sym typeface="Roboto"/>
              </a:rPr>
              <a:t>Task</a:t>
            </a:r>
            <a:endParaRPr sz="1600">
              <a:latin typeface="Roboto"/>
              <a:ea typeface="Roboto"/>
              <a:cs typeface="Roboto"/>
              <a:sym typeface="Roboto"/>
            </a:endParaRPr>
          </a:p>
        </p:txBody>
      </p:sp>
      <p:sp>
        <p:nvSpPr>
          <p:cNvPr id="832" name="Google Shape;832;p76"/>
          <p:cNvSpPr/>
          <p:nvPr/>
        </p:nvSpPr>
        <p:spPr>
          <a:xfrm>
            <a:off x="6715141" y="4494541"/>
            <a:ext cx="1233832" cy="327784"/>
          </a:xfrm>
          <a:prstGeom prst="flowChartProcess">
            <a:avLst/>
          </a:prstGeom>
          <a:solidFill>
            <a:srgbClr val="9EE244"/>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Task</a:t>
            </a:r>
            <a:endParaRPr sz="1600">
              <a:latin typeface="Roboto"/>
              <a:ea typeface="Roboto"/>
              <a:cs typeface="Roboto"/>
              <a:sym typeface="Roboto"/>
            </a:endParaRPr>
          </a:p>
        </p:txBody>
      </p:sp>
      <p:cxnSp>
        <p:nvCxnSpPr>
          <p:cNvPr id="833" name="Google Shape;833;p76"/>
          <p:cNvCxnSpPr/>
          <p:nvPr/>
        </p:nvCxnSpPr>
        <p:spPr>
          <a:xfrm rot="5400000">
            <a:off x="1458224" y="2772908"/>
            <a:ext cx="705300" cy="1031700"/>
          </a:xfrm>
          <a:prstGeom prst="bentConnector3">
            <a:avLst>
              <a:gd fmla="val 49992" name="adj1"/>
            </a:avLst>
          </a:prstGeom>
          <a:noFill/>
          <a:ln cap="flat" cmpd="sng" w="9525">
            <a:solidFill>
              <a:srgbClr val="000000"/>
            </a:solidFill>
            <a:prstDash val="solid"/>
            <a:round/>
            <a:headEnd len="med" w="med" type="none"/>
            <a:tailEnd len="med" w="med" type="stealth"/>
          </a:ln>
        </p:spPr>
      </p:cxnSp>
      <p:cxnSp>
        <p:nvCxnSpPr>
          <p:cNvPr id="834" name="Google Shape;834;p76"/>
          <p:cNvCxnSpPr/>
          <p:nvPr/>
        </p:nvCxnSpPr>
        <p:spPr>
          <a:xfrm flipH="1" rot="-5400000">
            <a:off x="2455274" y="2807558"/>
            <a:ext cx="705300" cy="962400"/>
          </a:xfrm>
          <a:prstGeom prst="bentConnector3">
            <a:avLst>
              <a:gd fmla="val 49992" name="adj1"/>
            </a:avLst>
          </a:prstGeom>
          <a:noFill/>
          <a:ln cap="flat" cmpd="sng" w="9525">
            <a:solidFill>
              <a:srgbClr val="000000"/>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59"/>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computational thinking?</a:t>
            </a:r>
            <a:endParaRPr/>
          </a:p>
        </p:txBody>
      </p:sp>
      <p:sp>
        <p:nvSpPr>
          <p:cNvPr id="630" name="Google Shape;630;p5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38" name="Shape 838"/>
        <p:cNvGrpSpPr/>
        <p:nvPr/>
      </p:nvGrpSpPr>
      <p:grpSpPr>
        <a:xfrm>
          <a:off x="0" y="0"/>
          <a:ext cx="0" cy="0"/>
          <a:chOff x="0" y="0"/>
          <a:chExt cx="0" cy="0"/>
        </a:xfrm>
      </p:grpSpPr>
      <p:sp>
        <p:nvSpPr>
          <p:cNvPr id="839" name="Google Shape;839;p77"/>
          <p:cNvSpPr/>
          <p:nvPr/>
        </p:nvSpPr>
        <p:spPr>
          <a:xfrm>
            <a:off x="4829900" y="768250"/>
            <a:ext cx="3684900" cy="3986100"/>
          </a:xfrm>
          <a:prstGeom prst="rect">
            <a:avLst/>
          </a:prstGeom>
          <a:solidFill>
            <a:srgbClr val="04346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Getting Specific: Acceptance Criteria	</a:t>
            </a:r>
            <a:endParaRPr/>
          </a:p>
        </p:txBody>
      </p:sp>
      <p:sp>
        <p:nvSpPr>
          <p:cNvPr id="841" name="Google Shape;841;p77"/>
          <p:cNvSpPr txBox="1"/>
          <p:nvPr>
            <p:ph idx="1" type="subTitle"/>
          </p:nvPr>
        </p:nvSpPr>
        <p:spPr>
          <a:xfrm>
            <a:off x="0" y="675975"/>
            <a:ext cx="45831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highlight>
                  <a:srgbClr val="FFFF00"/>
                </a:highlight>
              </a:rPr>
              <a:t>For example:</a:t>
            </a:r>
            <a:r>
              <a:rPr lang="en"/>
              <a:t> It’s done when there is a contact form that includes a text box for a visitor’s name and email.</a:t>
            </a:r>
            <a:endParaRPr/>
          </a:p>
        </p:txBody>
      </p:sp>
      <p:sp>
        <p:nvSpPr>
          <p:cNvPr id="842" name="Google Shape;842;p7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843" name="Google Shape;843;p77"/>
          <p:cNvPicPr preferRelativeResize="0"/>
          <p:nvPr/>
        </p:nvPicPr>
        <p:blipFill>
          <a:blip r:embed="rId3">
            <a:alphaModFix/>
          </a:blip>
          <a:stretch>
            <a:fillRect/>
          </a:stretch>
        </p:blipFill>
        <p:spPr>
          <a:xfrm>
            <a:off x="4968139" y="913917"/>
            <a:ext cx="3408465" cy="37120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8"/>
          <p:cNvSpPr txBox="1"/>
          <p:nvPr>
            <p:ph type="title"/>
          </p:nvPr>
        </p:nvSpPr>
        <p:spPr>
          <a:xfrm>
            <a:off x="25" y="274800"/>
            <a:ext cx="8391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Clr>
                <a:schemeClr val="dk1"/>
              </a:buClr>
              <a:buSzPts val="1100"/>
              <a:buFont typeface="Arial"/>
              <a:buNone/>
            </a:pPr>
            <a:r>
              <a:rPr lang="en" sz="3200"/>
              <a:t>The solution is a set of step-by-step instructions that address each of </a:t>
            </a:r>
            <a:endParaRPr sz="3200"/>
          </a:p>
          <a:p>
            <a:pPr indent="0" lvl="0" marL="0" rtl="0" algn="l">
              <a:spcBef>
                <a:spcPts val="0"/>
              </a:spcBef>
              <a:spcAft>
                <a:spcPts val="0"/>
              </a:spcAft>
              <a:buNone/>
            </a:pPr>
            <a:r>
              <a:rPr lang="en" sz="3200"/>
              <a:t>the acceptance criteria and clearly meet the user’s goal and reward as described in the user story. </a:t>
            </a:r>
            <a:endParaRPr sz="3200"/>
          </a:p>
        </p:txBody>
      </p:sp>
      <p:sp>
        <p:nvSpPr>
          <p:cNvPr id="849" name="Google Shape;849;p7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9"/>
          <p:cNvSpPr txBox="1"/>
          <p:nvPr>
            <p:ph type="title"/>
          </p:nvPr>
        </p:nvSpPr>
        <p:spPr>
          <a:xfrm>
            <a:off x="274325" y="3361350"/>
            <a:ext cx="8595300" cy="73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Mini-Project</a:t>
            </a:r>
            <a:endParaRPr/>
          </a:p>
        </p:txBody>
      </p:sp>
      <p:sp>
        <p:nvSpPr>
          <p:cNvPr id="855" name="Google Shape;855;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36" name="Google Shape;636;p60"/>
          <p:cNvSpPr txBox="1"/>
          <p:nvPr>
            <p:ph idx="1" type="subTitle"/>
          </p:nvPr>
        </p:nvSpPr>
        <p:spPr>
          <a:xfrm>
            <a:off x="0" y="1039700"/>
            <a:ext cx="9187800" cy="3131700"/>
          </a:xfrm>
          <a:prstGeom prst="rect">
            <a:avLst/>
          </a:prstGeom>
        </p:spPr>
        <p:txBody>
          <a:bodyPr anchorCtr="0" anchor="ctr" bIns="182875" lIns="1828800" spcFirstLastPara="1" rIns="1828800" wrap="square" tIns="182875">
            <a:noAutofit/>
          </a:bodyPr>
          <a:lstStyle/>
          <a:p>
            <a:pPr indent="0" lvl="0" marL="0" rtl="0" algn="l">
              <a:lnSpc>
                <a:spcPct val="115000"/>
              </a:lnSpc>
              <a:spcBef>
                <a:spcPts val="0"/>
              </a:spcBef>
              <a:spcAft>
                <a:spcPts val="0"/>
              </a:spcAft>
              <a:buNone/>
            </a:pPr>
            <a:r>
              <a:rPr b="1" lang="en" sz="3000">
                <a:highlight>
                  <a:srgbClr val="FFFF00"/>
                </a:highlight>
              </a:rPr>
              <a:t>Computational thinking</a:t>
            </a:r>
            <a:r>
              <a:rPr lang="en" sz="3000"/>
              <a:t> is a </a:t>
            </a:r>
            <a:br>
              <a:rPr lang="en" sz="3000"/>
            </a:br>
            <a:r>
              <a:rPr lang="en" sz="3000"/>
              <a:t>way of logically breaking down </a:t>
            </a:r>
            <a:br>
              <a:rPr lang="en" sz="3000"/>
            </a:br>
            <a:r>
              <a:rPr lang="en" sz="3000"/>
              <a:t>a problem so that we can develop a step-by-step solution.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Key principles of computational thinking include the following: </a:t>
            </a:r>
            <a:endParaRPr/>
          </a:p>
        </p:txBody>
      </p:sp>
      <p:sp>
        <p:nvSpPr>
          <p:cNvPr id="642" name="Google Shape;642;p61"/>
          <p:cNvSpPr txBox="1"/>
          <p:nvPr>
            <p:ph idx="6"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643" name="Google Shape;643;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Computational Thinking 	</a:t>
            </a:r>
            <a:endParaRPr/>
          </a:p>
        </p:txBody>
      </p:sp>
      <p:sp>
        <p:nvSpPr>
          <p:cNvPr id="644" name="Google Shape;644;p61"/>
          <p:cNvSpPr txBox="1"/>
          <p:nvPr>
            <p:ph idx="2" type="subTitle"/>
          </p:nvPr>
        </p:nvSpPr>
        <p:spPr>
          <a:xfrm>
            <a:off x="0" y="1400375"/>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Decomposition</a:t>
            </a:r>
            <a:endParaRPr sz="1800"/>
          </a:p>
        </p:txBody>
      </p:sp>
      <p:sp>
        <p:nvSpPr>
          <p:cNvPr id="645" name="Google Shape;645;p61"/>
          <p:cNvSpPr txBox="1"/>
          <p:nvPr>
            <p:ph idx="3" type="subTitle"/>
          </p:nvPr>
        </p:nvSpPr>
        <p:spPr>
          <a:xfrm>
            <a:off x="0" y="2233538"/>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Pattern recognition</a:t>
            </a:r>
            <a:endParaRPr sz="1800"/>
          </a:p>
        </p:txBody>
      </p:sp>
      <p:sp>
        <p:nvSpPr>
          <p:cNvPr id="646" name="Google Shape;646;p61"/>
          <p:cNvSpPr txBox="1"/>
          <p:nvPr>
            <p:ph idx="4" type="subTitle"/>
          </p:nvPr>
        </p:nvSpPr>
        <p:spPr>
          <a:xfrm>
            <a:off x="0" y="307625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Abstraction</a:t>
            </a:r>
            <a:endParaRPr sz="1800"/>
          </a:p>
        </p:txBody>
      </p:sp>
      <p:sp>
        <p:nvSpPr>
          <p:cNvPr id="647" name="Google Shape;647;p61"/>
          <p:cNvSpPr txBox="1"/>
          <p:nvPr>
            <p:ph idx="5" type="subTitle"/>
          </p:nvPr>
        </p:nvSpPr>
        <p:spPr>
          <a:xfrm>
            <a:off x="0" y="3916563"/>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800"/>
              <a:t>Algorithms</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2"/>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decomposition?</a:t>
            </a:r>
            <a:endParaRPr/>
          </a:p>
        </p:txBody>
      </p:sp>
      <p:sp>
        <p:nvSpPr>
          <p:cNvPr id="653" name="Google Shape;653;p6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pic>
        <p:nvPicPr>
          <p:cNvPr id="658" name="Google Shape;658;p63"/>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59" name="Google Shape;659;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Decomposition</a:t>
            </a:r>
            <a:endParaRPr/>
          </a:p>
        </p:txBody>
      </p:sp>
      <p:sp>
        <p:nvSpPr>
          <p:cNvPr id="660" name="Google Shape;660;p63"/>
          <p:cNvSpPr txBox="1"/>
          <p:nvPr>
            <p:ph idx="1" type="subTitle"/>
          </p:nvPr>
        </p:nvSpPr>
        <p:spPr>
          <a:xfrm>
            <a:off x="0" y="675975"/>
            <a:ext cx="5061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use </a:t>
            </a:r>
            <a:r>
              <a:rPr b="1" lang="en">
                <a:highlight>
                  <a:srgbClr val="FFFF00"/>
                </a:highlight>
              </a:rPr>
              <a:t>decomposition</a:t>
            </a:r>
            <a:r>
              <a:rPr lang="en"/>
              <a:t> to break </a:t>
            </a:r>
            <a:br>
              <a:rPr lang="en"/>
            </a:br>
            <a:r>
              <a:rPr lang="en"/>
              <a:t>down a problem down into smaller, </a:t>
            </a:r>
            <a:br>
              <a:rPr lang="en"/>
            </a:br>
            <a:r>
              <a:rPr lang="en"/>
              <a:t>more manageable parts.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1" name="Google Shape;661;p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62" name="Google Shape;662;p63"/>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pattern recognition?</a:t>
            </a:r>
            <a:endParaRPr/>
          </a:p>
        </p:txBody>
      </p:sp>
      <p:sp>
        <p:nvSpPr>
          <p:cNvPr id="668" name="Google Shape;668;p6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p65"/>
          <p:cNvPicPr preferRelativeResize="0"/>
          <p:nvPr/>
        </p:nvPicPr>
        <p:blipFill rotWithShape="1">
          <a:blip r:embed="rId3">
            <a:alphaModFix/>
          </a:blip>
          <a:srcRect b="0" l="0" r="0" t="0"/>
          <a:stretch/>
        </p:blipFill>
        <p:spPr>
          <a:xfrm flipH="1">
            <a:off x="0" y="0"/>
            <a:ext cx="9144000" cy="5143505"/>
          </a:xfrm>
          <a:prstGeom prst="rect">
            <a:avLst/>
          </a:prstGeom>
          <a:noFill/>
          <a:ln>
            <a:noFill/>
          </a:ln>
        </p:spPr>
      </p:pic>
      <p:sp>
        <p:nvSpPr>
          <p:cNvPr id="674" name="Google Shape;674;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Pattern recognition </a:t>
            </a:r>
            <a:endParaRPr>
              <a:solidFill>
                <a:schemeClr val="dk1"/>
              </a:solidFill>
            </a:endParaRPr>
          </a:p>
        </p:txBody>
      </p:sp>
      <p:sp>
        <p:nvSpPr>
          <p:cNvPr id="675" name="Google Shape;675;p65"/>
          <p:cNvSpPr txBox="1"/>
          <p:nvPr>
            <p:ph idx="1" type="subTitle"/>
          </p:nvPr>
        </p:nvSpPr>
        <p:spPr>
          <a:xfrm>
            <a:off x="0" y="675975"/>
            <a:ext cx="5325000" cy="1522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Once a problem is broken down, we use </a:t>
            </a:r>
            <a:r>
              <a:rPr b="1" lang="en">
                <a:highlight>
                  <a:srgbClr val="FFFF00"/>
                </a:highlight>
              </a:rPr>
              <a:t>pattern recognition</a:t>
            </a:r>
            <a:r>
              <a:rPr lang="en"/>
              <a:t> to find similarities and patterns among the smaller parts. This helps us solve the problem more efficiently.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6" name="Google Shape;676;p6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cxnSp>
        <p:nvCxnSpPr>
          <p:cNvPr id="677" name="Google Shape;677;p65"/>
          <p:cNvCxnSpPr/>
          <p:nvPr/>
        </p:nvCxnSpPr>
        <p:spPr>
          <a:xfrm>
            <a:off x="274375" y="640080"/>
            <a:ext cx="40014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6"/>
          <p:cNvSpPr txBox="1"/>
          <p:nvPr>
            <p:ph type="title"/>
          </p:nvPr>
        </p:nvSpPr>
        <p:spPr>
          <a:xfrm>
            <a:off x="-200" y="275025"/>
            <a:ext cx="9144000" cy="4593900"/>
          </a:xfrm>
          <a:prstGeom prst="rect">
            <a:avLst/>
          </a:prstGeom>
        </p:spPr>
        <p:txBody>
          <a:bodyPr anchorCtr="0" anchor="ctr" bIns="457200" lIns="2377425" spcFirstLastPara="1" rIns="91425" wrap="square" tIns="457200">
            <a:noAutofit/>
          </a:bodyPr>
          <a:lstStyle/>
          <a:p>
            <a:pPr indent="0" lvl="0" marL="0" rtl="0" algn="l">
              <a:spcBef>
                <a:spcPts val="0"/>
              </a:spcBef>
              <a:spcAft>
                <a:spcPts val="0"/>
              </a:spcAft>
              <a:buNone/>
            </a:pPr>
            <a:r>
              <a:rPr lang="en"/>
              <a:t>What is abstraction?</a:t>
            </a:r>
            <a:endParaRPr/>
          </a:p>
        </p:txBody>
      </p:sp>
      <p:sp>
        <p:nvSpPr>
          <p:cNvPr id="683" name="Google Shape;683;p6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